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8"/>
  </p:notesMasterIdLst>
  <p:sldIdLst>
    <p:sldId id="2468" r:id="rId2"/>
    <p:sldId id="256" r:id="rId3"/>
    <p:sldId id="261" r:id="rId4"/>
    <p:sldId id="257" r:id="rId5"/>
    <p:sldId id="262" r:id="rId6"/>
    <p:sldId id="272" r:id="rId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BF1415B4-88DF-AA4B-9821-DF83FE0D8851}">
          <p14:sldIdLst>
            <p14:sldId id="2468"/>
            <p14:sldId id="256"/>
            <p14:sldId id="261"/>
            <p14:sldId id="257"/>
            <p14:sldId id="262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Charles Torres" initials="CT" lastIdx="1" clrIdx="1">
    <p:extLst>
      <p:ext uri="{19B8F6BF-5375-455C-9EA6-DF929625EA0E}">
        <p15:presenceInfo xmlns:p15="http://schemas.microsoft.com/office/powerpoint/2012/main" userId="S-1-5-21-2113169553-273704908-1559891442-1047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7B"/>
    <a:srgbClr val="E2E2E2"/>
    <a:srgbClr val="D9D9D9"/>
    <a:srgbClr val="40C2C2"/>
    <a:srgbClr val="E4E4E4"/>
    <a:srgbClr val="00A3B4"/>
    <a:srgbClr val="025959"/>
    <a:srgbClr val="FFFFFF"/>
    <a:srgbClr val="008492"/>
    <a:srgbClr val="4EE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28478E-51BB-42C9-9F57-24EBE07A15F6}" v="2" dt="2024-11-27T00:12:14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2699" autoAdjust="0"/>
  </p:normalViewPr>
  <p:slideViewPr>
    <p:cSldViewPr snapToGrid="0" snapToObjects="1">
      <p:cViewPr varScale="1">
        <p:scale>
          <a:sx n="106" d="100"/>
          <a:sy n="106" d="100"/>
        </p:scale>
        <p:origin x="84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Harding" userId="5ef354ce-0187-494e-a81b-d93669631c27" providerId="ADAL" clId="{D228478E-51BB-42C9-9F57-24EBE07A15F6}"/>
    <pc:docChg chg="modSld">
      <pc:chgData name="Rebecca Harding" userId="5ef354ce-0187-494e-a81b-d93669631c27" providerId="ADAL" clId="{D228478E-51BB-42C9-9F57-24EBE07A15F6}" dt="2024-11-27T00:12:43.602" v="27" actId="20577"/>
      <pc:docMkLst>
        <pc:docMk/>
      </pc:docMkLst>
      <pc:sldChg chg="modSp mod">
        <pc:chgData name="Rebecca Harding" userId="5ef354ce-0187-494e-a81b-d93669631c27" providerId="ADAL" clId="{D228478E-51BB-42C9-9F57-24EBE07A15F6}" dt="2024-11-27T00:12:43.602" v="27" actId="20577"/>
        <pc:sldMkLst>
          <pc:docMk/>
          <pc:sldMk cId="0" sldId="256"/>
        </pc:sldMkLst>
        <pc:graphicFrameChg chg="mod modGraphic">
          <ac:chgData name="Rebecca Harding" userId="5ef354ce-0187-494e-a81b-d93669631c27" providerId="ADAL" clId="{D228478E-51BB-42C9-9F57-24EBE07A15F6}" dt="2024-11-27T00:12:43.602" v="27" actId="20577"/>
          <ac:graphicFrameMkLst>
            <pc:docMk/>
            <pc:sldMk cId="0" sldId="256"/>
            <ac:graphicFrameMk id="16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78C0C-C7F2-B64C-885D-5A360AC4732A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D47D8-8278-504B-985D-614C9D971FB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0448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 in 1 USB-C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*Display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*Audio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*Touch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*PD 65W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*Data transfer</a:t>
            </a:r>
            <a:endParaRPr lang="en-US" altLang="zh-TW" sz="1200" u="none" strike="noStrike" cap="none" dirty="0">
              <a:solidFill>
                <a:schemeClr val="dk1"/>
              </a:solidFill>
              <a:latin typeface="Poppins Light" panose="00000400000000000000" pitchFamily="2" charset="0"/>
              <a:ea typeface="Gill Sans"/>
              <a:cs typeface="Poppins Light" panose="00000400000000000000" pitchFamily="2" charset="0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481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" name="Google Shape;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44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0D45FD-65F0-194B-80C5-6BAA5998D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5E3886C-D3FD-CC45-AEF6-0EBFFA46E9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圖片版面配置區 5">
            <a:extLst>
              <a:ext uri="{FF2B5EF4-FFF2-40B4-BE49-F238E27FC236}">
                <a16:creationId xmlns:a16="http://schemas.microsoft.com/office/drawing/2014/main" id="{FBFBCA3D-3098-074D-93D5-C5EE7C8E6E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40025" y="830263"/>
            <a:ext cx="7751976" cy="5618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使用透明背景的高畫質產品圖</a:t>
            </a:r>
          </a:p>
        </p:txBody>
      </p:sp>
      <p:sp>
        <p:nvSpPr>
          <p:cNvPr id="25" name="文字版面配置區 23">
            <a:extLst>
              <a:ext uri="{FF2B5EF4-FFF2-40B4-BE49-F238E27FC236}">
                <a16:creationId xmlns:a16="http://schemas.microsoft.com/office/drawing/2014/main" id="{D198284D-22EF-3046-AF52-6F8FD87A2A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812" y="1261036"/>
            <a:ext cx="3600000" cy="12342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5pPr>
          </a:lstStyle>
          <a:p>
            <a:pPr lvl="0"/>
            <a:r>
              <a:rPr kumimoji="1" lang="en-US" altLang="zh-TW" dirty="0"/>
              <a:t>Product Name</a:t>
            </a:r>
            <a:endParaRPr kumimoji="1" lang="zh-TW" altLang="en-US" dirty="0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C419D65-8EA0-914C-B683-F9AD8C9D7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813" y="2646714"/>
            <a:ext cx="3600000" cy="681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j-lt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zh-TW" dirty="0"/>
              <a:t>Type of Product</a:t>
            </a:r>
            <a:endParaRPr kumimoji="1" lang="zh-TW" altLang="en-US" dirty="0"/>
          </a:p>
        </p:txBody>
      </p:sp>
      <p:sp>
        <p:nvSpPr>
          <p:cNvPr id="30" name="文字版面配置區 28">
            <a:extLst>
              <a:ext uri="{FF2B5EF4-FFF2-40B4-BE49-F238E27FC236}">
                <a16:creationId xmlns:a16="http://schemas.microsoft.com/office/drawing/2014/main" id="{8EF02ABB-BCC1-534F-AC69-EFF56D6880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813" y="3483633"/>
            <a:ext cx="3600000" cy="681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Noto Sans Light" panose="020B040204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zh-TW" dirty="0"/>
              <a:t>Product model</a:t>
            </a:r>
            <a:endParaRPr kumimoji="1" lang="zh-TW" altLang="en-US" dirty="0"/>
          </a:p>
        </p:txBody>
      </p:sp>
      <p:sp>
        <p:nvSpPr>
          <p:cNvPr id="32" name="文字版面配置區 31">
            <a:extLst>
              <a:ext uri="{FF2B5EF4-FFF2-40B4-BE49-F238E27FC236}">
                <a16:creationId xmlns:a16="http://schemas.microsoft.com/office/drawing/2014/main" id="{C2575562-7570-9B49-A822-7D5C0AC75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12" y="4639850"/>
            <a:ext cx="3599998" cy="1114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Noto Sans Light" panose="020B040204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zh-TW" dirty="0"/>
              <a:t>Presenter’s Name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35236D3-1105-B34C-B5A7-4CF78ED4C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33341" y="363667"/>
            <a:ext cx="702720" cy="2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表格_文置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表格版面配置區 2">
            <a:extLst>
              <a:ext uri="{FF2B5EF4-FFF2-40B4-BE49-F238E27FC236}">
                <a16:creationId xmlns:a16="http://schemas.microsoft.com/office/drawing/2014/main" id="{A6BE2E38-241B-DD49-8EFC-9FE9087B9607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38378" y="3275013"/>
            <a:ext cx="11503156" cy="29559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按一下圖示以新增表格</a:t>
            </a:r>
          </a:p>
        </p:txBody>
      </p:sp>
      <p:sp>
        <p:nvSpPr>
          <p:cNvPr id="39" name="文字版面配置區 38">
            <a:extLst>
              <a:ext uri="{FF2B5EF4-FFF2-40B4-BE49-F238E27FC236}">
                <a16:creationId xmlns:a16="http://schemas.microsoft.com/office/drawing/2014/main" id="{EA6A40C3-6FB0-3D4A-8F7E-F3C5B5F40F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379" y="2537036"/>
            <a:ext cx="9069572" cy="5232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altLang="zh-TW" sz="1400" b="0" i="0" smtClean="0">
                <a:solidFill>
                  <a:schemeClr val="tx1"/>
                </a:solidFill>
                <a:effectLst/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  <a:lvl2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  <a:endParaRPr kumimoji="1" lang="zh-TW" altLang="en-US" dirty="0"/>
          </a:p>
        </p:txBody>
      </p:sp>
      <p:sp>
        <p:nvSpPr>
          <p:cNvPr id="5" name="文字版面配置區 5">
            <a:extLst>
              <a:ext uri="{FF2B5EF4-FFF2-40B4-BE49-F238E27FC236}">
                <a16:creationId xmlns:a16="http://schemas.microsoft.com/office/drawing/2014/main" id="{01C9D023-890A-7A40-A54E-9A097472E1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8379" y="1881072"/>
            <a:ext cx="9069572" cy="52322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Table Title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64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表格_文置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表格版面配置區 2">
            <a:extLst>
              <a:ext uri="{FF2B5EF4-FFF2-40B4-BE49-F238E27FC236}">
                <a16:creationId xmlns:a16="http://schemas.microsoft.com/office/drawing/2014/main" id="{A6BE2E38-241B-DD49-8EFC-9FE9087B9607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38378" y="3275013"/>
            <a:ext cx="11503156" cy="29559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按一下圖示以新增表格</a:t>
            </a:r>
          </a:p>
        </p:txBody>
      </p:sp>
      <p:sp>
        <p:nvSpPr>
          <p:cNvPr id="39" name="文字版面配置區 38">
            <a:extLst>
              <a:ext uri="{FF2B5EF4-FFF2-40B4-BE49-F238E27FC236}">
                <a16:creationId xmlns:a16="http://schemas.microsoft.com/office/drawing/2014/main" id="{EA6A40C3-6FB0-3D4A-8F7E-F3C5B5F40F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1214" y="2537036"/>
            <a:ext cx="9069572" cy="5232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altLang="zh-TW" sz="1400" b="0" i="0" smtClean="0">
                <a:solidFill>
                  <a:schemeClr val="tx1"/>
                </a:solidFill>
                <a:effectLst/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  <a:lvl2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0" i="0">
                <a:latin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  <a:endParaRPr kumimoji="1" lang="zh-TW" altLang="en-US" dirty="0"/>
          </a:p>
        </p:txBody>
      </p:sp>
      <p:sp>
        <p:nvSpPr>
          <p:cNvPr id="5" name="文字版面配置區 5">
            <a:extLst>
              <a:ext uri="{FF2B5EF4-FFF2-40B4-BE49-F238E27FC236}">
                <a16:creationId xmlns:a16="http://schemas.microsoft.com/office/drawing/2014/main" id="{01C9D023-890A-7A40-A54E-9A097472E1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1214" y="1881072"/>
            <a:ext cx="9069572" cy="5232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Table Title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33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情境大圖襯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13">
            <a:extLst>
              <a:ext uri="{FF2B5EF4-FFF2-40B4-BE49-F238E27FC236}">
                <a16:creationId xmlns:a16="http://schemas.microsoft.com/office/drawing/2014/main" id="{297F9D49-D364-F34B-B479-F4A61105A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0" y="4607719"/>
            <a:ext cx="4762499" cy="121801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anchor="ctr"/>
          <a:lstStyle>
            <a:lvl1pPr marL="360000" indent="0">
              <a:buNone/>
              <a:defRPr sz="2000" b="0" i="0">
                <a:solidFill>
                  <a:schemeClr val="bg1"/>
                </a:solidFill>
                <a:latin typeface="+mj-lt"/>
                <a:cs typeface="Noto Sans Medium" panose="020B050204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TW" dirty="0"/>
              <a:t>Advertising Slogan of Product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2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產品配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內容版面配置區 13">
            <a:extLst>
              <a:ext uri="{FF2B5EF4-FFF2-40B4-BE49-F238E27FC236}">
                <a16:creationId xmlns:a16="http://schemas.microsoft.com/office/drawing/2014/main" id="{6C24F01B-5C53-2143-A717-20FDF11F5CD8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397500" y="1982788"/>
            <a:ext cx="2017713" cy="2087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5" name="內容版面配置區 13">
            <a:extLst>
              <a:ext uri="{FF2B5EF4-FFF2-40B4-BE49-F238E27FC236}">
                <a16:creationId xmlns:a16="http://schemas.microsoft.com/office/drawing/2014/main" id="{C9F247CA-39A4-9748-B282-B9EE32EA3563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542992" y="1982788"/>
            <a:ext cx="2017713" cy="2087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6" name="內容版面配置區 13">
            <a:extLst>
              <a:ext uri="{FF2B5EF4-FFF2-40B4-BE49-F238E27FC236}">
                <a16:creationId xmlns:a16="http://schemas.microsoft.com/office/drawing/2014/main" id="{041A8CF5-0B62-0747-B5B6-393E5A92D1C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688484" y="1982788"/>
            <a:ext cx="2017713" cy="2087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7" name="內容版面配置區 13">
            <a:extLst>
              <a:ext uri="{FF2B5EF4-FFF2-40B4-BE49-F238E27FC236}">
                <a16:creationId xmlns:a16="http://schemas.microsoft.com/office/drawing/2014/main" id="{BA3939AF-B40C-6B4E-92EB-2888E50AA6EF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5397500" y="4208614"/>
            <a:ext cx="2017713" cy="2087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8" name="內容版面配置區 13">
            <a:extLst>
              <a:ext uri="{FF2B5EF4-FFF2-40B4-BE49-F238E27FC236}">
                <a16:creationId xmlns:a16="http://schemas.microsoft.com/office/drawing/2014/main" id="{6D7F07EB-59A7-6042-961D-9703FE6BAFA8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7542992" y="4208614"/>
            <a:ext cx="2017713" cy="2087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9" name="內容版面配置區 13">
            <a:extLst>
              <a:ext uri="{FF2B5EF4-FFF2-40B4-BE49-F238E27FC236}">
                <a16:creationId xmlns:a16="http://schemas.microsoft.com/office/drawing/2014/main" id="{C99C64B0-A571-2F42-B063-378BDD61D654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9688484" y="4208614"/>
            <a:ext cx="2017713" cy="2087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31" name="圖片版面配置區 9">
            <a:extLst>
              <a:ext uri="{FF2B5EF4-FFF2-40B4-BE49-F238E27FC236}">
                <a16:creationId xmlns:a16="http://schemas.microsoft.com/office/drawing/2014/main" id="{A8FFE3F3-7051-734B-8C26-B67F731B51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0466" y="1982090"/>
            <a:ext cx="4746792" cy="43147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CN" altLang="en-US" dirty="0"/>
              <a:t>產品圖片</a:t>
            </a:r>
            <a:endParaRPr kumimoji="1" lang="zh-TW" altLang="en-US" dirty="0"/>
          </a:p>
        </p:txBody>
      </p:sp>
      <p:sp>
        <p:nvSpPr>
          <p:cNvPr id="37" name="文字版面配置區 10">
            <a:extLst>
              <a:ext uri="{FF2B5EF4-FFF2-40B4-BE49-F238E27FC236}">
                <a16:creationId xmlns:a16="http://schemas.microsoft.com/office/drawing/2014/main" id="{160F18A3-5013-F744-878A-237481B0E8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1320" y="3429001"/>
            <a:ext cx="1810020" cy="55267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Name</a:t>
            </a:r>
          </a:p>
        </p:txBody>
      </p:sp>
      <p:sp>
        <p:nvSpPr>
          <p:cNvPr id="39" name="文字版面配置區 10">
            <a:extLst>
              <a:ext uri="{FF2B5EF4-FFF2-40B4-BE49-F238E27FC236}">
                <a16:creationId xmlns:a16="http://schemas.microsoft.com/office/drawing/2014/main" id="{B85F9007-29F9-4B43-924C-3AE4940431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7583" y="3429001"/>
            <a:ext cx="1810020" cy="55267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Name</a:t>
            </a:r>
          </a:p>
        </p:txBody>
      </p:sp>
      <p:sp>
        <p:nvSpPr>
          <p:cNvPr id="41" name="文字版面配置區 10">
            <a:extLst>
              <a:ext uri="{FF2B5EF4-FFF2-40B4-BE49-F238E27FC236}">
                <a16:creationId xmlns:a16="http://schemas.microsoft.com/office/drawing/2014/main" id="{5E414AB1-D4D4-694F-AACB-D16C28DAE8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894" y="3429001"/>
            <a:ext cx="1810020" cy="55267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Name</a:t>
            </a:r>
          </a:p>
        </p:txBody>
      </p:sp>
      <p:sp>
        <p:nvSpPr>
          <p:cNvPr id="61" name="文字版面配置區 10">
            <a:extLst>
              <a:ext uri="{FF2B5EF4-FFF2-40B4-BE49-F238E27FC236}">
                <a16:creationId xmlns:a16="http://schemas.microsoft.com/office/drawing/2014/main" id="{48859FDE-7E4D-0C40-B927-4C50A174A9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1320" y="5655551"/>
            <a:ext cx="1810020" cy="55267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Name</a:t>
            </a:r>
          </a:p>
        </p:txBody>
      </p:sp>
      <p:sp>
        <p:nvSpPr>
          <p:cNvPr id="63" name="文字版面配置區 10">
            <a:extLst>
              <a:ext uri="{FF2B5EF4-FFF2-40B4-BE49-F238E27FC236}">
                <a16:creationId xmlns:a16="http://schemas.microsoft.com/office/drawing/2014/main" id="{F017AB73-D551-AB48-BE33-5DF138A40E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47583" y="5655551"/>
            <a:ext cx="1810020" cy="55267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Name</a:t>
            </a:r>
          </a:p>
        </p:txBody>
      </p:sp>
      <p:sp>
        <p:nvSpPr>
          <p:cNvPr id="65" name="文字版面配置區 10">
            <a:extLst>
              <a:ext uri="{FF2B5EF4-FFF2-40B4-BE49-F238E27FC236}">
                <a16:creationId xmlns:a16="http://schemas.microsoft.com/office/drawing/2014/main" id="{77D8A689-CC9B-9648-887F-3ACA44C12C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96894" y="5655551"/>
            <a:ext cx="1810020" cy="55267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Name</a:t>
            </a:r>
          </a:p>
        </p:txBody>
      </p:sp>
      <p:sp>
        <p:nvSpPr>
          <p:cNvPr id="50" name="文字版面配置區 5">
            <a:extLst>
              <a:ext uri="{FF2B5EF4-FFF2-40B4-BE49-F238E27FC236}">
                <a16:creationId xmlns:a16="http://schemas.microsoft.com/office/drawing/2014/main" id="{33CA3511-68E0-DC45-B521-A25766B263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1214" y="1067612"/>
            <a:ext cx="9069572" cy="5232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Package Accessory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94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功能介紹(圖文置中_pic*2)">
  <p:cSld name="1_功能介紹(圖文置中_pic*2)">
    <p:bg>
      <p:bgPr>
        <a:solidFill>
          <a:srgbClr val="E7E6E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7"/>
          <p:cNvSpPr>
            <a:spLocks noGrp="1"/>
          </p:cNvSpPr>
          <p:nvPr>
            <p:ph type="pic" idx="2"/>
          </p:nvPr>
        </p:nvSpPr>
        <p:spPr>
          <a:xfrm>
            <a:off x="863973" y="1828801"/>
            <a:ext cx="4797918" cy="3393648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</p:sp>
      <p:sp>
        <p:nvSpPr>
          <p:cNvPr id="30" name="Google Shape;30;p57"/>
          <p:cNvSpPr>
            <a:spLocks noGrp="1"/>
          </p:cNvSpPr>
          <p:nvPr>
            <p:ph type="pic" idx="3"/>
          </p:nvPr>
        </p:nvSpPr>
        <p:spPr>
          <a:xfrm>
            <a:off x="6530111" y="1828801"/>
            <a:ext cx="4797918" cy="3393648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</p:sp>
      <p:sp>
        <p:nvSpPr>
          <p:cNvPr id="31" name="Google Shape;31;p57"/>
          <p:cNvSpPr txBox="1">
            <a:spLocks noGrp="1"/>
          </p:cNvSpPr>
          <p:nvPr>
            <p:ph type="body" idx="1"/>
          </p:nvPr>
        </p:nvSpPr>
        <p:spPr>
          <a:xfrm>
            <a:off x="863974" y="5451255"/>
            <a:ext cx="4797918" cy="38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7"/>
          <p:cNvSpPr txBox="1">
            <a:spLocks noGrp="1"/>
          </p:cNvSpPr>
          <p:nvPr>
            <p:ph type="body" idx="4"/>
          </p:nvPr>
        </p:nvSpPr>
        <p:spPr>
          <a:xfrm>
            <a:off x="6530108" y="5443837"/>
            <a:ext cx="4797918" cy="38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7"/>
          <p:cNvSpPr txBox="1">
            <a:spLocks noGrp="1"/>
          </p:cNvSpPr>
          <p:nvPr>
            <p:ph type="body" idx="5"/>
          </p:nvPr>
        </p:nvSpPr>
        <p:spPr>
          <a:xfrm>
            <a:off x="863974" y="5839738"/>
            <a:ext cx="4797918" cy="58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42857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7"/>
          <p:cNvSpPr txBox="1">
            <a:spLocks noGrp="1"/>
          </p:cNvSpPr>
          <p:nvPr>
            <p:ph type="body" idx="6"/>
          </p:nvPr>
        </p:nvSpPr>
        <p:spPr>
          <a:xfrm>
            <a:off x="6530108" y="5839738"/>
            <a:ext cx="4797918" cy="58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42857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7"/>
          </p:nvPr>
        </p:nvSpPr>
        <p:spPr>
          <a:xfrm>
            <a:off x="2136001" y="869854"/>
            <a:ext cx="7920000" cy="50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8"/>
          </p:nvPr>
        </p:nvSpPr>
        <p:spPr>
          <a:xfrm>
            <a:off x="0" y="263489"/>
            <a:ext cx="1727948" cy="404563"/>
          </a:xfrm>
          <a:prstGeom prst="rect">
            <a:avLst/>
          </a:prstGeom>
          <a:solidFill>
            <a:srgbClr val="4136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1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標題及內容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9902800" cy="1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9258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766800" cy="4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 rtl="0">
              <a:spcBef>
                <a:spcPts val="480"/>
              </a:spcBef>
              <a:spcAft>
                <a:spcPts val="0"/>
              </a:spcAft>
              <a:buClr>
                <a:srgbClr val="492582"/>
              </a:buClr>
              <a:buSzPts val="1800"/>
              <a:buChar char="●"/>
              <a:defRPr/>
            </a:lvl1pPr>
            <a:lvl2pPr marL="1219170" lvl="1" indent="-457189" algn="l" rtl="0">
              <a:spcBef>
                <a:spcPts val="1600"/>
              </a:spcBef>
              <a:spcAft>
                <a:spcPts val="0"/>
              </a:spcAft>
              <a:buClr>
                <a:srgbClr val="492582"/>
              </a:buClr>
              <a:buSzPts val="1800"/>
              <a:buChar char="○"/>
              <a:defRPr/>
            </a:lvl2pPr>
            <a:lvl3pPr marL="1828754" lvl="2" indent="-457189" algn="l" rtl="0">
              <a:spcBef>
                <a:spcPts val="1600"/>
              </a:spcBef>
              <a:spcAft>
                <a:spcPts val="0"/>
              </a:spcAft>
              <a:buClr>
                <a:srgbClr val="492582"/>
              </a:buClr>
              <a:buSzPts val="1800"/>
              <a:buChar char="■"/>
              <a:defRPr/>
            </a:lvl3pPr>
            <a:lvl4pPr marL="2438339" lvl="3" indent="-457189" algn="l" rtl="0">
              <a:spcBef>
                <a:spcPts val="1600"/>
              </a:spcBef>
              <a:spcAft>
                <a:spcPts val="0"/>
              </a:spcAft>
              <a:buClr>
                <a:srgbClr val="492582"/>
              </a:buClr>
              <a:buSzPts val="1800"/>
              <a:buChar char="●"/>
              <a:defRPr/>
            </a:lvl4pPr>
            <a:lvl5pPr marL="3047924" lvl="4" indent="-457189" algn="l" rtl="0">
              <a:spcBef>
                <a:spcPts val="1600"/>
              </a:spcBef>
              <a:spcAft>
                <a:spcPts val="0"/>
              </a:spcAft>
              <a:buClr>
                <a:srgbClr val="492582"/>
              </a:buClr>
              <a:buSzPts val="1800"/>
              <a:buChar char="○"/>
              <a:defRPr/>
            </a:lvl5pPr>
            <a:lvl6pPr marL="3657509" lvl="5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0" y="6491820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產品USP總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EB98A8C1-0361-714D-918D-397A9A2F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9C85106-3242-CC46-8D3B-AE9AE9F323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FE95A5-8C2E-3741-95DB-574FB3A29D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6000" y="1137131"/>
            <a:ext cx="7200000" cy="52200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+mj-lt"/>
                <a:cs typeface="Noto Sans Medium" panose="020B0502040504020204" pitchFamily="34" charset="0"/>
              </a:defRPr>
            </a:lvl1pPr>
            <a:lvl2pPr marL="457200" indent="0">
              <a:buNone/>
              <a:defRPr sz="36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2pPr>
            <a:lvl3pPr marL="914400" indent="0">
              <a:buNone/>
              <a:defRPr sz="32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3pPr>
            <a:lvl4pPr marL="13716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4pPr>
            <a:lvl5pPr marL="18288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5pPr>
          </a:lstStyle>
          <a:p>
            <a:pPr lvl="0"/>
            <a:r>
              <a:rPr kumimoji="1" lang="en-US" altLang="zh-TW" dirty="0"/>
              <a:t>Title</a:t>
            </a:r>
            <a:endParaRPr kumimoji="1" lang="zh-TW" altLang="en-US" dirty="0"/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61E0DD0E-DF50-D34C-8A5F-76001A20A8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3226" y="4435254"/>
            <a:ext cx="2520000" cy="52200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ln>
                  <a:noFill/>
                </a:ln>
                <a:solidFill>
                  <a:schemeClr val="bg1"/>
                </a:solidFill>
                <a:latin typeface="+mn-lt"/>
                <a:cs typeface="Noto Sans" panose="020B0502040504020204" pitchFamily="34" charset="0"/>
              </a:defRPr>
            </a:lvl1pPr>
            <a:lvl2pPr marL="457200" indent="0">
              <a:buNone/>
              <a:defRPr sz="36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2pPr>
            <a:lvl3pPr marL="914400" indent="0">
              <a:buNone/>
              <a:defRPr sz="32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3pPr>
            <a:lvl4pPr marL="13716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4pPr>
            <a:lvl5pPr marL="18288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5pPr>
          </a:lstStyle>
          <a:p>
            <a:pPr lvl="0"/>
            <a:r>
              <a:rPr kumimoji="1" lang="en-US" altLang="zh-TW" dirty="0"/>
              <a:t>First Feature</a:t>
            </a:r>
            <a:endParaRPr kumimoji="1" lang="zh-TW" altLang="en-US" dirty="0"/>
          </a:p>
        </p:txBody>
      </p:sp>
      <p:sp>
        <p:nvSpPr>
          <p:cNvPr id="20" name="文字版面配置區 2">
            <a:extLst>
              <a:ext uri="{FF2B5EF4-FFF2-40B4-BE49-F238E27FC236}">
                <a16:creationId xmlns:a16="http://schemas.microsoft.com/office/drawing/2014/main" id="{80718BA7-09EB-4E45-9587-8C39FBF48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5992" y="4435254"/>
            <a:ext cx="2520000" cy="52200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ln>
                  <a:noFill/>
                </a:ln>
                <a:solidFill>
                  <a:schemeClr val="bg1"/>
                </a:solidFill>
                <a:latin typeface="+mn-lt"/>
                <a:cs typeface="Noto Sans" panose="020B0502040504020204" pitchFamily="34" charset="0"/>
              </a:defRPr>
            </a:lvl1pPr>
            <a:lvl2pPr marL="457200" indent="0">
              <a:buNone/>
              <a:defRPr sz="36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2pPr>
            <a:lvl3pPr marL="914400" indent="0">
              <a:buNone/>
              <a:defRPr sz="32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3pPr>
            <a:lvl4pPr marL="13716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4pPr>
            <a:lvl5pPr marL="18288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5pPr>
          </a:lstStyle>
          <a:p>
            <a:pPr lvl="0"/>
            <a:r>
              <a:rPr kumimoji="1" lang="en-US" altLang="zh-TW" dirty="0"/>
              <a:t>Second Feature</a:t>
            </a:r>
            <a:endParaRPr kumimoji="1" lang="zh-TW" altLang="en-US" dirty="0"/>
          </a:p>
        </p:txBody>
      </p:sp>
      <p:sp>
        <p:nvSpPr>
          <p:cNvPr id="21" name="文字版面配置區 2">
            <a:extLst>
              <a:ext uri="{FF2B5EF4-FFF2-40B4-BE49-F238E27FC236}">
                <a16:creationId xmlns:a16="http://schemas.microsoft.com/office/drawing/2014/main" id="{DD82272D-04EC-8347-905E-D5524F271E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8774" y="4435254"/>
            <a:ext cx="2520000" cy="52200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ln>
                  <a:noFill/>
                </a:ln>
                <a:solidFill>
                  <a:schemeClr val="bg1"/>
                </a:solidFill>
                <a:latin typeface="+mn-lt"/>
                <a:cs typeface="Noto Sans" panose="020B0502040504020204" pitchFamily="34" charset="0"/>
              </a:defRPr>
            </a:lvl1pPr>
            <a:lvl2pPr marL="457200" indent="0">
              <a:buNone/>
              <a:defRPr sz="36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2pPr>
            <a:lvl3pPr marL="914400" indent="0">
              <a:buNone/>
              <a:defRPr sz="32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3pPr>
            <a:lvl4pPr marL="13716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4pPr>
            <a:lvl5pPr marL="1828800" indent="0">
              <a:buNone/>
              <a:defRPr sz="2800" b="0" i="0">
                <a:ln>
                  <a:noFill/>
                </a:ln>
                <a:solidFill>
                  <a:schemeClr val="bg1"/>
                </a:solidFill>
                <a:latin typeface="Noto Sans Medium" panose="020B0502040504020204" pitchFamily="34" charset="0"/>
                <a:cs typeface="Noto Sans Medium" panose="020B0502040504020204" pitchFamily="34" charset="0"/>
              </a:defRPr>
            </a:lvl5pPr>
          </a:lstStyle>
          <a:p>
            <a:pPr lvl="0"/>
            <a:r>
              <a:rPr kumimoji="1" lang="en-US" altLang="zh-TW" dirty="0"/>
              <a:t>Third Feature</a:t>
            </a:r>
            <a:endParaRPr kumimoji="1" lang="zh-TW" altLang="en-US" dirty="0"/>
          </a:p>
        </p:txBody>
      </p:sp>
      <p:sp>
        <p:nvSpPr>
          <p:cNvPr id="25" name="圖片版面配置區 25">
            <a:extLst>
              <a:ext uri="{FF2B5EF4-FFF2-40B4-BE49-F238E27FC236}">
                <a16:creationId xmlns:a16="http://schemas.microsoft.com/office/drawing/2014/main" id="{7D86B4E9-60C7-D148-9328-077940D631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43227" y="2796264"/>
            <a:ext cx="1442816" cy="1439636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29" name="圖片版面配置區 25">
            <a:extLst>
              <a:ext uri="{FF2B5EF4-FFF2-40B4-BE49-F238E27FC236}">
                <a16:creationId xmlns:a16="http://schemas.microsoft.com/office/drawing/2014/main" id="{01512DD6-A98D-4B42-939A-4122515513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74592" y="2796264"/>
            <a:ext cx="1442816" cy="1439636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30" name="圖片版面配置區 25">
            <a:extLst>
              <a:ext uri="{FF2B5EF4-FFF2-40B4-BE49-F238E27FC236}">
                <a16:creationId xmlns:a16="http://schemas.microsoft.com/office/drawing/2014/main" id="{28FE377C-932C-F34D-B421-B623EFAC36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07366" y="2796264"/>
            <a:ext cx="1442816" cy="1439636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7" name="圖片版面配置區 6">
            <a:extLst>
              <a:ext uri="{FF2B5EF4-FFF2-40B4-BE49-F238E27FC236}">
                <a16:creationId xmlns:a16="http://schemas.microsoft.com/office/drawing/2014/main" id="{A506A595-6CEB-6D49-B2BB-40BBED45A21D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603226" y="3155162"/>
            <a:ext cx="720000" cy="7218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endParaRPr kumimoji="1" lang="en-US" altLang="zh-TW" dirty="0"/>
          </a:p>
        </p:txBody>
      </p:sp>
      <p:sp>
        <p:nvSpPr>
          <p:cNvPr id="34" name="圖片版面配置區 6">
            <a:extLst>
              <a:ext uri="{FF2B5EF4-FFF2-40B4-BE49-F238E27FC236}">
                <a16:creationId xmlns:a16="http://schemas.microsoft.com/office/drawing/2014/main" id="{4FDBD7EE-2B5D-D247-B4BB-48BA60382217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5735992" y="3155162"/>
            <a:ext cx="720000" cy="7218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35" name="圖片版面配置區 6">
            <a:extLst>
              <a:ext uri="{FF2B5EF4-FFF2-40B4-BE49-F238E27FC236}">
                <a16:creationId xmlns:a16="http://schemas.microsoft.com/office/drawing/2014/main" id="{07736DA3-12C7-9341-90E2-F58A890DCF0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868774" y="3155162"/>
            <a:ext cx="720000" cy="7218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44D86A6-B23B-B248-B391-2497D678F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341" y="363667"/>
            <a:ext cx="702720" cy="2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扉页(進入下一主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95A7D80-01ED-234F-BD4C-6A6A56C98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60FAC9-448B-BE45-BCF9-14D673F79F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57B85A6C-E255-9546-9282-AA32E43C12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68000"/>
            <a:ext cx="7200000" cy="52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+mj-lt"/>
                <a:cs typeface="Noto Sans Medium" panose="020B050204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zh-TW" dirty="0"/>
              <a:t>Title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 Break Page</a:t>
            </a:r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AB8B33E-9C35-C845-BE82-869C86AD6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3341" y="363667"/>
            <a:ext cx="702720" cy="2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功能介紹(圖文置中_pic*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5">
            <a:extLst>
              <a:ext uri="{FF2B5EF4-FFF2-40B4-BE49-F238E27FC236}">
                <a16:creationId xmlns:a16="http://schemas.microsoft.com/office/drawing/2014/main" id="{D098D0B8-F7E4-9941-9528-11A5CB9274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3212" y="999324"/>
            <a:ext cx="11585575" cy="330872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C29B5397-B5EA-5C4E-B7A7-A563E9A759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408" y="4729996"/>
            <a:ext cx="9359899" cy="509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Product Introduction Main Title</a:t>
            </a:r>
            <a:endParaRPr kumimoji="1" lang="zh-TW" altLang="en-US" dirty="0"/>
          </a:p>
        </p:txBody>
      </p:sp>
      <p:sp>
        <p:nvSpPr>
          <p:cNvPr id="15" name="文字版面配置區 10">
            <a:extLst>
              <a:ext uri="{FF2B5EF4-FFF2-40B4-BE49-F238E27FC236}">
                <a16:creationId xmlns:a16="http://schemas.microsoft.com/office/drawing/2014/main" id="{3AA19706-F259-B541-ABAC-743BFE138B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63489"/>
            <a:ext cx="1727948" cy="404563"/>
          </a:xfrm>
          <a:prstGeom prst="rect">
            <a:avLst/>
          </a:prstGeom>
          <a:solidFill>
            <a:srgbClr val="4136BF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Feature Tag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AC44DD-8F37-E64A-A024-AE28998AA1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2406" y="5348325"/>
            <a:ext cx="9359899" cy="115827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 is simple dummy text of the printing and typesetting industry.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20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功能介紹(圖文置中_pic*2)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8308569-6BA7-AF4E-A35B-83D418D34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3973" y="1828801"/>
            <a:ext cx="4797918" cy="3393648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9" name="圖片版面配置區 2">
            <a:extLst>
              <a:ext uri="{FF2B5EF4-FFF2-40B4-BE49-F238E27FC236}">
                <a16:creationId xmlns:a16="http://schemas.microsoft.com/office/drawing/2014/main" id="{D7DEDE90-BD06-9A4B-ACA2-6CF7AA32C8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30111" y="1828801"/>
            <a:ext cx="4797918" cy="3393648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207145E1-A999-254A-9F31-890DEC4569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974" y="5451255"/>
            <a:ext cx="4797918" cy="3810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Sub Title 1</a:t>
            </a:r>
            <a:endParaRPr kumimoji="1" lang="zh-TW" altLang="en-US" dirty="0"/>
          </a:p>
        </p:txBody>
      </p:sp>
      <p:sp>
        <p:nvSpPr>
          <p:cNvPr id="19" name="文字版面配置區 10">
            <a:extLst>
              <a:ext uri="{FF2B5EF4-FFF2-40B4-BE49-F238E27FC236}">
                <a16:creationId xmlns:a16="http://schemas.microsoft.com/office/drawing/2014/main" id="{D7C1EB77-FAC9-4143-BE65-D533D29A3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0108" y="5443837"/>
            <a:ext cx="4797918" cy="3810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Sub Title 2</a:t>
            </a:r>
            <a:endParaRPr kumimoji="1" lang="zh-TW" altLang="en-US" dirty="0"/>
          </a:p>
        </p:txBody>
      </p:sp>
      <p:sp>
        <p:nvSpPr>
          <p:cNvPr id="20" name="文字版面配置區 10">
            <a:extLst>
              <a:ext uri="{FF2B5EF4-FFF2-40B4-BE49-F238E27FC236}">
                <a16:creationId xmlns:a16="http://schemas.microsoft.com/office/drawing/2014/main" id="{DFDEC0A9-5F6E-3E48-8742-20F327DA0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974" y="5839738"/>
            <a:ext cx="4797918" cy="58806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ea"/>
                <a:ea typeface="+mn-ea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</a:p>
        </p:txBody>
      </p:sp>
      <p:sp>
        <p:nvSpPr>
          <p:cNvPr id="22" name="文字版面配置區 10">
            <a:extLst>
              <a:ext uri="{FF2B5EF4-FFF2-40B4-BE49-F238E27FC236}">
                <a16:creationId xmlns:a16="http://schemas.microsoft.com/office/drawing/2014/main" id="{3056CFAE-6BDE-B843-B43B-E61F25B1A2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108" y="5839738"/>
            <a:ext cx="4797918" cy="58806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ea"/>
                <a:ea typeface="+mn-ea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</a:p>
        </p:txBody>
      </p:sp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EBC7CB09-BEF9-E444-B655-8D379782B5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36001" y="869854"/>
            <a:ext cx="7920000" cy="509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Product Introduction Main Title</a:t>
            </a:r>
            <a:endParaRPr kumimoji="1" lang="zh-TW" altLang="en-US" dirty="0"/>
          </a:p>
        </p:txBody>
      </p:sp>
      <p:sp>
        <p:nvSpPr>
          <p:cNvPr id="18" name="文字版面配置區 10">
            <a:extLst>
              <a:ext uri="{FF2B5EF4-FFF2-40B4-BE49-F238E27FC236}">
                <a16:creationId xmlns:a16="http://schemas.microsoft.com/office/drawing/2014/main" id="{8E0CC7D1-0AB1-AA41-903D-5582C9BCF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63489"/>
            <a:ext cx="1727948" cy="404563"/>
          </a:xfrm>
          <a:prstGeom prst="rect">
            <a:avLst/>
          </a:prstGeom>
          <a:solidFill>
            <a:srgbClr val="4136BF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Feature Tag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5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功能介紹(圖文置中_pic*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圖片版面配置區 8">
            <a:extLst>
              <a:ext uri="{FF2B5EF4-FFF2-40B4-BE49-F238E27FC236}">
                <a16:creationId xmlns:a16="http://schemas.microsoft.com/office/drawing/2014/main" id="{12EE009D-5B11-2D48-A3DF-2E64CD057C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438" y="2262333"/>
            <a:ext cx="3537562" cy="3063811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13" name="圖片版面配置區 8">
            <a:extLst>
              <a:ext uri="{FF2B5EF4-FFF2-40B4-BE49-F238E27FC236}">
                <a16:creationId xmlns:a16="http://schemas.microsoft.com/office/drawing/2014/main" id="{DD227E8E-AB44-B144-8DBD-D4B79AF4BD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27219" y="2262333"/>
            <a:ext cx="3537562" cy="3063811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14" name="圖片版面配置區 8">
            <a:extLst>
              <a:ext uri="{FF2B5EF4-FFF2-40B4-BE49-F238E27FC236}">
                <a16:creationId xmlns:a16="http://schemas.microsoft.com/office/drawing/2014/main" id="{67C0C5D4-2B9E-A444-8BD9-29AFDAC92B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6000" y="2262333"/>
            <a:ext cx="3537562" cy="3063811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15" name="文字版面配置區 10">
            <a:extLst>
              <a:ext uri="{FF2B5EF4-FFF2-40B4-BE49-F238E27FC236}">
                <a16:creationId xmlns:a16="http://schemas.microsoft.com/office/drawing/2014/main" id="{4FEAB1F3-4255-214C-B038-8403E436A9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438" y="5512826"/>
            <a:ext cx="3537563" cy="3810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Sub Title 1</a:t>
            </a:r>
            <a:endParaRPr kumimoji="1" lang="zh-TW" altLang="en-US" dirty="0"/>
          </a:p>
        </p:txBody>
      </p:sp>
      <p:sp>
        <p:nvSpPr>
          <p:cNvPr id="16" name="文字版面配置區 10">
            <a:extLst>
              <a:ext uri="{FF2B5EF4-FFF2-40B4-BE49-F238E27FC236}">
                <a16:creationId xmlns:a16="http://schemas.microsoft.com/office/drawing/2014/main" id="{F030D593-1413-B545-8836-0ED6E3B048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436" y="5901309"/>
            <a:ext cx="3537563" cy="58806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</a:p>
        </p:txBody>
      </p:sp>
      <p:sp>
        <p:nvSpPr>
          <p:cNvPr id="17" name="文字版面配置區 10">
            <a:extLst>
              <a:ext uri="{FF2B5EF4-FFF2-40B4-BE49-F238E27FC236}">
                <a16:creationId xmlns:a16="http://schemas.microsoft.com/office/drawing/2014/main" id="{3D68620D-4203-354C-A888-D14CCB4F7D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27218" y="5512826"/>
            <a:ext cx="3537563" cy="3810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Sub Title 2</a:t>
            </a:r>
            <a:endParaRPr kumimoji="1" lang="zh-TW" altLang="en-US" dirty="0"/>
          </a:p>
        </p:txBody>
      </p:sp>
      <p:sp>
        <p:nvSpPr>
          <p:cNvPr id="18" name="文字版面配置區 10">
            <a:extLst>
              <a:ext uri="{FF2B5EF4-FFF2-40B4-BE49-F238E27FC236}">
                <a16:creationId xmlns:a16="http://schemas.microsoft.com/office/drawing/2014/main" id="{CB2EC35A-83DE-A144-898B-26613653F1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7218" y="5901309"/>
            <a:ext cx="3537563" cy="58806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</a:p>
        </p:txBody>
      </p:sp>
      <p:sp>
        <p:nvSpPr>
          <p:cNvPr id="19" name="文字版面配置區 10">
            <a:extLst>
              <a:ext uri="{FF2B5EF4-FFF2-40B4-BE49-F238E27FC236}">
                <a16:creationId xmlns:a16="http://schemas.microsoft.com/office/drawing/2014/main" id="{655C63FF-51DA-AF47-ABC8-C23C7AB48F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6000" y="5512826"/>
            <a:ext cx="3537562" cy="3810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Sub Title 3</a:t>
            </a:r>
            <a:endParaRPr kumimoji="1" lang="zh-TW" altLang="en-US" dirty="0"/>
          </a:p>
        </p:txBody>
      </p:sp>
      <p:sp>
        <p:nvSpPr>
          <p:cNvPr id="20" name="文字版面配置區 10">
            <a:extLst>
              <a:ext uri="{FF2B5EF4-FFF2-40B4-BE49-F238E27FC236}">
                <a16:creationId xmlns:a16="http://schemas.microsoft.com/office/drawing/2014/main" id="{047422DB-AD77-7F49-9643-BEFFD07FAC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6000" y="5901309"/>
            <a:ext cx="3537562" cy="58806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000"/>
              </a:lnSpc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 is simply dummy text of the printing and typesetting industry.</a:t>
            </a:r>
          </a:p>
        </p:txBody>
      </p:sp>
      <p:sp>
        <p:nvSpPr>
          <p:cNvPr id="26" name="文字版面配置區 5">
            <a:extLst>
              <a:ext uri="{FF2B5EF4-FFF2-40B4-BE49-F238E27FC236}">
                <a16:creationId xmlns:a16="http://schemas.microsoft.com/office/drawing/2014/main" id="{DD7417BA-4B36-A44A-B834-8D244A8D91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36001" y="1354481"/>
            <a:ext cx="7920000" cy="509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Product Introduction Main Title</a:t>
            </a:r>
            <a:endParaRPr kumimoji="1" lang="zh-TW" altLang="en-US" dirty="0"/>
          </a:p>
        </p:txBody>
      </p:sp>
      <p:sp>
        <p:nvSpPr>
          <p:cNvPr id="27" name="文字版面配置區 10">
            <a:extLst>
              <a:ext uri="{FF2B5EF4-FFF2-40B4-BE49-F238E27FC236}">
                <a16:creationId xmlns:a16="http://schemas.microsoft.com/office/drawing/2014/main" id="{FCC450BC-8F26-2242-AF5D-7D67A0A800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63489"/>
            <a:ext cx="1727948" cy="404563"/>
          </a:xfrm>
          <a:prstGeom prst="rect">
            <a:avLst/>
          </a:prstGeom>
          <a:solidFill>
            <a:srgbClr val="4136BF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Feature Tag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75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功能介紹(圖左/文右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8AC1F998-189A-5948-8C7F-0150F5A11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466" y="969818"/>
            <a:ext cx="6345898" cy="5624694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12" name="文字版面配置區 5">
            <a:extLst>
              <a:ext uri="{FF2B5EF4-FFF2-40B4-BE49-F238E27FC236}">
                <a16:creationId xmlns:a16="http://schemas.microsoft.com/office/drawing/2014/main" id="{310F3B0F-8833-7741-A1B4-02B60D8879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24735" y="2314171"/>
            <a:ext cx="4516798" cy="95410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Product Introduction Main Title</a:t>
            </a:r>
            <a:endParaRPr kumimoji="1" lang="zh-TW" altLang="en-US" dirty="0"/>
          </a:p>
        </p:txBody>
      </p:sp>
      <p:sp>
        <p:nvSpPr>
          <p:cNvPr id="14" name="文字版面配置區 10">
            <a:extLst>
              <a:ext uri="{FF2B5EF4-FFF2-40B4-BE49-F238E27FC236}">
                <a16:creationId xmlns:a16="http://schemas.microsoft.com/office/drawing/2014/main" id="{E7A1DF31-E659-E84E-AFF2-DC1926B473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63489"/>
            <a:ext cx="1727948" cy="404563"/>
          </a:xfrm>
          <a:prstGeom prst="rect">
            <a:avLst/>
          </a:prstGeom>
          <a:solidFill>
            <a:srgbClr val="4136BF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Feature Tag</a:t>
            </a:r>
            <a:endParaRPr kumimoji="1" lang="zh-TW" altLang="en-US" dirty="0"/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6076B98C-C9E7-F843-B2B1-85BB671EB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24735" y="3429000"/>
            <a:ext cx="4516798" cy="1724891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 is simple dummy text of the printing and typesetting industry.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52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功能介紹(文左/圖右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9">
            <a:extLst>
              <a:ext uri="{FF2B5EF4-FFF2-40B4-BE49-F238E27FC236}">
                <a16:creationId xmlns:a16="http://schemas.microsoft.com/office/drawing/2014/main" id="{A91D23AE-8BF3-5249-85EC-1B0AE89B7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2915" y="969818"/>
            <a:ext cx="6345898" cy="5624694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="0" i="0">
                <a:latin typeface="Noto Sans" panose="020B0502040504020204" pitchFamily="34" charset="0"/>
                <a:ea typeface="Noto Sans CJK TC" panose="020B0500000000000000" pitchFamily="34" charset="-128"/>
              </a:defRPr>
            </a:lvl1pPr>
          </a:lstStyle>
          <a:p>
            <a:r>
              <a:rPr kumimoji="1" lang="zh-TW" altLang="en-US" dirty="0"/>
              <a:t>按一下圖示以新增圖片</a:t>
            </a:r>
          </a:p>
        </p:txBody>
      </p:sp>
      <p:sp>
        <p:nvSpPr>
          <p:cNvPr id="15" name="文字版面配置區 5">
            <a:extLst>
              <a:ext uri="{FF2B5EF4-FFF2-40B4-BE49-F238E27FC236}">
                <a16:creationId xmlns:a16="http://schemas.microsoft.com/office/drawing/2014/main" id="{20BEE302-2A4C-FB4E-9679-9F52401A4C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655" y="2314171"/>
            <a:ext cx="4516798" cy="95410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0" i="0">
                <a:solidFill>
                  <a:schemeClr val="tx2"/>
                </a:solidFill>
                <a:latin typeface="+mj-lt"/>
                <a:cs typeface="Noto Sans Medium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en-US" altLang="zh-TW" dirty="0"/>
              <a:t>Product Introduction Main Title</a:t>
            </a:r>
            <a:endParaRPr kumimoji="1" lang="zh-TW" altLang="en-US" dirty="0"/>
          </a:p>
        </p:txBody>
      </p:sp>
      <p:sp>
        <p:nvSpPr>
          <p:cNvPr id="16" name="文字版面配置區 10">
            <a:extLst>
              <a:ext uri="{FF2B5EF4-FFF2-40B4-BE49-F238E27FC236}">
                <a16:creationId xmlns:a16="http://schemas.microsoft.com/office/drawing/2014/main" id="{03BA6D72-2FEE-4449-86B0-FBDADB73E6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63489"/>
            <a:ext cx="1727948" cy="404563"/>
          </a:xfrm>
          <a:prstGeom prst="rect">
            <a:avLst/>
          </a:prstGeom>
          <a:solidFill>
            <a:srgbClr val="4136BF"/>
          </a:solidFill>
        </p:spPr>
        <p:txBody>
          <a:bodyPr anchor="ctr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j-lt"/>
                <a:cs typeface="Noto Sans" panose="020B0502040504020204" pitchFamily="34" charset="0"/>
              </a:defRPr>
            </a:lvl1pPr>
          </a:lstStyle>
          <a:p>
            <a:pPr lvl="0"/>
            <a:r>
              <a:rPr kumimoji="1" lang="en-US" altLang="zh-TW" dirty="0"/>
              <a:t>Feature Tag</a:t>
            </a:r>
            <a:endParaRPr kumimoji="1" lang="zh-TW" altLang="en-US" dirty="0"/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4DDFDF7E-E04C-924F-B06F-2E5643A80F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654" y="3429000"/>
            <a:ext cx="4516798" cy="1724891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Noto Sans Light" panose="020B0402040504020204" pitchFamily="34" charset="0"/>
              </a:defRPr>
            </a:lvl1pPr>
          </a:lstStyle>
          <a:p>
            <a:pPr lvl="0"/>
            <a:r>
              <a:rPr kumimoji="1" lang="en-US" altLang="zh-TW" dirty="0"/>
              <a:t>Lorem Ipsum is simple dummy text of the printing and typesetting industry.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52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87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0ABA81-5A0A-4984-B4D6-D80852194809}"/>
              </a:ext>
            </a:extLst>
          </p:cNvPr>
          <p:cNvSpPr/>
          <p:nvPr/>
        </p:nvSpPr>
        <p:spPr>
          <a:xfrm>
            <a:off x="0" y="5070069"/>
            <a:ext cx="2933700" cy="1787931"/>
          </a:xfrm>
          <a:prstGeom prst="rect">
            <a:avLst/>
          </a:prstGeom>
          <a:solidFill>
            <a:srgbClr val="00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946962-8202-4C51-939F-6A5C839F5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6"/>
          <a:stretch/>
        </p:blipFill>
        <p:spPr>
          <a:xfrm>
            <a:off x="1" y="0"/>
            <a:ext cx="12191999" cy="5080838"/>
          </a:xfrm>
          <a:prstGeom prst="rect">
            <a:avLst/>
          </a:prstGeom>
        </p:spPr>
      </p:pic>
      <p:sp>
        <p:nvSpPr>
          <p:cNvPr id="19" name="文字版面配置區 1">
            <a:extLst>
              <a:ext uri="{FF2B5EF4-FFF2-40B4-BE49-F238E27FC236}">
                <a16:creationId xmlns:a16="http://schemas.microsoft.com/office/drawing/2014/main" id="{DD78ADCE-61D8-4AC9-8493-B85CB349D0B9}"/>
              </a:ext>
            </a:extLst>
          </p:cNvPr>
          <p:cNvSpPr txBox="1">
            <a:spLocks/>
          </p:cNvSpPr>
          <p:nvPr/>
        </p:nvSpPr>
        <p:spPr>
          <a:xfrm>
            <a:off x="1138969" y="1787931"/>
            <a:ext cx="4534720" cy="1181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b="1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 in ways you never imagined</a:t>
            </a:r>
            <a:endParaRPr lang="zh-TW" altLang="en-US" b="1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D20BC0-B9F4-4650-B235-4028B3495649}"/>
              </a:ext>
            </a:extLst>
          </p:cNvPr>
          <p:cNvGrpSpPr/>
          <p:nvPr/>
        </p:nvGrpSpPr>
        <p:grpSpPr>
          <a:xfrm>
            <a:off x="503248" y="5070069"/>
            <a:ext cx="11688752" cy="1787931"/>
            <a:chOff x="503248" y="5070069"/>
            <a:chExt cx="11688752" cy="17879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3241E3-5BC4-4D81-B8C6-1DF4896B1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21" t="22110" r="69131" b="22861"/>
            <a:stretch/>
          </p:blipFill>
          <p:spPr>
            <a:xfrm>
              <a:off x="503248" y="5466057"/>
              <a:ext cx="1808152" cy="98554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9C03FB-9158-4E0F-9D83-E509D7883E24}"/>
                </a:ext>
              </a:extLst>
            </p:cNvPr>
            <p:cNvSpPr/>
            <p:nvPr/>
          </p:nvSpPr>
          <p:spPr>
            <a:xfrm>
              <a:off x="2933700" y="5070069"/>
              <a:ext cx="9258300" cy="1787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字版面配置區 1">
            <a:extLst>
              <a:ext uri="{FF2B5EF4-FFF2-40B4-BE49-F238E27FC236}">
                <a16:creationId xmlns:a16="http://schemas.microsoft.com/office/drawing/2014/main" id="{11938C6D-45DA-44E8-BF8E-08F43BE1147F}"/>
              </a:ext>
            </a:extLst>
          </p:cNvPr>
          <p:cNvSpPr txBox="1">
            <a:spLocks/>
          </p:cNvSpPr>
          <p:nvPr/>
        </p:nvSpPr>
        <p:spPr>
          <a:xfrm>
            <a:off x="3247044" y="5444843"/>
            <a:ext cx="7077607" cy="798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b="1" dirty="0">
                <a:latin typeface="Poppins" panose="00000500000000000000" pitchFamily="2" charset="0"/>
                <a:cs typeface="Poppins" panose="00000500000000000000" pitchFamily="2" charset="0"/>
              </a:rPr>
              <a:t>BenQ Board </a:t>
            </a:r>
            <a:r>
              <a:rPr lang="en-US" altLang="zh-TW" sz="1100" b="1" dirty="0">
                <a:latin typeface="Poppins" panose="00000500000000000000" pitchFamily="2" charset="0"/>
                <a:cs typeface="Poppins" panose="00000500000000000000" pitchFamily="2" charset="0"/>
              </a:rPr>
              <a:t>EDLA-certified interactive flat panel </a:t>
            </a:r>
            <a:endParaRPr lang="en-US" altLang="zh-TW" sz="24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US" altLang="zh-TW" sz="1800" b="1" dirty="0">
                <a:latin typeface="Poppins" panose="00000500000000000000" pitchFamily="2" charset="0"/>
                <a:cs typeface="Poppins" panose="00000500000000000000" pitchFamily="2" charset="0"/>
              </a:rPr>
              <a:t>Comparisons </a:t>
            </a:r>
            <a:endParaRPr lang="zh-TW" altLang="en-US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E3C6FA-F2FB-4C0E-BECD-BE980D68D8DF}"/>
              </a:ext>
            </a:extLst>
          </p:cNvPr>
          <p:cNvGrpSpPr/>
          <p:nvPr/>
        </p:nvGrpSpPr>
        <p:grpSpPr>
          <a:xfrm>
            <a:off x="9159502" y="5263650"/>
            <a:ext cx="3032497" cy="949812"/>
            <a:chOff x="9159502" y="5263650"/>
            <a:chExt cx="3032497" cy="949812"/>
          </a:xfrm>
        </p:grpSpPr>
        <p:grpSp>
          <p:nvGrpSpPr>
            <p:cNvPr id="31" name="群組 13">
              <a:extLst>
                <a:ext uri="{FF2B5EF4-FFF2-40B4-BE49-F238E27FC236}">
                  <a16:creationId xmlns:a16="http://schemas.microsoft.com/office/drawing/2014/main" id="{EA237764-48B4-4A0B-AB53-CC25FF442DBF}"/>
                </a:ext>
              </a:extLst>
            </p:cNvPr>
            <p:cNvGrpSpPr/>
            <p:nvPr/>
          </p:nvGrpSpPr>
          <p:grpSpPr>
            <a:xfrm>
              <a:off x="10068662" y="5263650"/>
              <a:ext cx="2123337" cy="949812"/>
              <a:chOff x="3190774" y="-38893"/>
              <a:chExt cx="9001226" cy="4026431"/>
            </a:xfrm>
          </p:grpSpPr>
          <p:sp>
            <p:nvSpPr>
              <p:cNvPr id="33" name="矩形 14">
                <a:extLst>
                  <a:ext uri="{FF2B5EF4-FFF2-40B4-BE49-F238E27FC236}">
                    <a16:creationId xmlns:a16="http://schemas.microsoft.com/office/drawing/2014/main" id="{5613F4B8-81FB-4121-9A38-C3001721A571}"/>
                  </a:ext>
                </a:extLst>
              </p:cNvPr>
              <p:cNvSpPr/>
              <p:nvPr/>
            </p:nvSpPr>
            <p:spPr>
              <a:xfrm>
                <a:off x="6429472" y="3374797"/>
                <a:ext cx="5762528" cy="612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矩形 11">
                <a:extLst>
                  <a:ext uri="{FF2B5EF4-FFF2-40B4-BE49-F238E27FC236}">
                    <a16:creationId xmlns:a16="http://schemas.microsoft.com/office/drawing/2014/main" id="{1CDB1B41-675F-48D4-BF1A-AE4CCF000CC8}"/>
                  </a:ext>
                </a:extLst>
              </p:cNvPr>
              <p:cNvSpPr/>
              <p:nvPr/>
            </p:nvSpPr>
            <p:spPr>
              <a:xfrm>
                <a:off x="3190774" y="-38893"/>
                <a:ext cx="6847718" cy="1362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5" name="矩形 14">
              <a:extLst>
                <a:ext uri="{FF2B5EF4-FFF2-40B4-BE49-F238E27FC236}">
                  <a16:creationId xmlns:a16="http://schemas.microsoft.com/office/drawing/2014/main" id="{467FB6EB-AC32-4B0A-BB1D-55D9C2E14D86}"/>
                </a:ext>
              </a:extLst>
            </p:cNvPr>
            <p:cNvSpPr/>
            <p:nvPr/>
          </p:nvSpPr>
          <p:spPr>
            <a:xfrm>
              <a:off x="9159502" y="5921655"/>
              <a:ext cx="1448460" cy="188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8195CF5-C6FB-4048-AEE4-A2186DEC193F}"/>
              </a:ext>
            </a:extLst>
          </p:cNvPr>
          <p:cNvSpPr txBox="1"/>
          <p:nvPr/>
        </p:nvSpPr>
        <p:spPr>
          <a:xfrm>
            <a:off x="1771888" y="2755284"/>
            <a:ext cx="3239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Take your teaching to the next level with our most powerful board yet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E7D0BC9-867C-4C26-8A9A-7C76B38D0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164" y="747883"/>
            <a:ext cx="4247186" cy="24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oogle Shape;16;p1"/>
          <p:cNvGraphicFramePr/>
          <p:nvPr>
            <p:extLst>
              <p:ext uri="{D42A27DB-BD31-4B8C-83A1-F6EECF244321}">
                <p14:modId xmlns:p14="http://schemas.microsoft.com/office/powerpoint/2010/main" val="3106667431"/>
              </p:ext>
            </p:extLst>
          </p:nvPr>
        </p:nvGraphicFramePr>
        <p:xfrm>
          <a:off x="823965" y="1908114"/>
          <a:ext cx="10537941" cy="457272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41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2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Product Specifications</a:t>
                      </a:r>
                      <a:endParaRPr sz="1200" b="1" u="none" strike="noStrike" cap="none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RP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04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RM04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Available sizes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65</a:t>
                      </a:r>
                      <a:r>
                        <a:rPr lang="en-US" sz="120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’’,</a:t>
                      </a: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75’’, 86’’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65</a:t>
                      </a:r>
                      <a:r>
                        <a:rPr lang="en-US" sz="120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’’,</a:t>
                      </a: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75’’, 86’’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4K (UHD) resolution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  <a:endParaRPr sz="1100" u="none" strike="noStrike" cap="none" dirty="0">
                        <a:solidFill>
                          <a:srgbClr val="025959"/>
                        </a:solidFill>
                        <a:latin typeface="Poppins Light" panose="00000400000000000000" pitchFamily="2" charset="0"/>
                        <a:ea typeface="Gill Sans"/>
                        <a:cs typeface="Poppins Light" panose="000004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  <a:endParaRPr sz="1100" u="none" strike="noStrike" cap="none" dirty="0">
                        <a:solidFill>
                          <a:srgbClr val="025959"/>
                        </a:solidFill>
                        <a:latin typeface="Poppins Light" panose="00000400000000000000" pitchFamily="2" charset="0"/>
                        <a:ea typeface="Gill Sans"/>
                        <a:cs typeface="Poppins Light" panose="000004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Touch technology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Fine IR+ (Infrared)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Fine IR+ (Infrared)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5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Bonding technology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altLang="zh-TW" sz="12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  <a:sym typeface="Arial"/>
                        </a:rPr>
                        <a:t>Zero bonding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altLang="zh-TW" sz="12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  <a:sym typeface="Arial"/>
                        </a:rPr>
                        <a:t>Zero bonding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71515"/>
                  </a:ext>
                </a:extLst>
              </a:tr>
              <a:tr h="3478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Touch points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altLang="zh-TW" sz="1200" b="0" i="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  <a:sym typeface="Arial"/>
                        </a:rPr>
                        <a:t>50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altLang="zh-TW" sz="12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  <a:sym typeface="Calibri"/>
                        </a:rPr>
                        <a:t>40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Response time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8ms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8ms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Cover glass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3.2</a:t>
                      </a: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mm,  9H tempered, 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Anti-glare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3.2mm, 9H tempered,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Anti-glare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Panel life expectancy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50,000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50,000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Brightness (nits)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450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450</a:t>
                      </a:r>
                      <a:endParaRPr lang="pl-PL"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SoC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Octa-core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A78*4 + A55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*</a:t>
                      </a:r>
                      <a:r>
                        <a:rPr lang="en-US" altLang="zh-TW" sz="12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4</a:t>
                      </a:r>
                      <a:endParaRPr sz="12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altLang="zh-TW" sz="12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Octa-core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altLang="zh-TW" sz="12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A73*4 + A53*4</a:t>
                      </a:r>
                      <a:endParaRPr lang="en-US" altLang="zh-TW" sz="1200" u="none" strike="noStrike" cap="none" dirty="0">
                        <a:solidFill>
                          <a:srgbClr val="025959"/>
                        </a:solidFill>
                        <a:highlight>
                          <a:srgbClr val="FFFF00"/>
                        </a:highlight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b="1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Roboto Light" panose="02000000000000000000" pitchFamily="2" charset="0"/>
                          <a:cs typeface="Poppins" panose="00000500000000000000" pitchFamily="2" charset="0"/>
                          <a:sym typeface="Gill Sans"/>
                        </a:rPr>
                        <a:t>Memory / Storage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64GB/128GB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32GB/128GB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OS (PC-free experience )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Android </a:t>
                      </a: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13</a:t>
                      </a: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.0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Android 13.0 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68E81CD3-794B-4D80-B873-7E8565BB83D5}"/>
              </a:ext>
            </a:extLst>
          </p:cNvPr>
          <p:cNvSpPr txBox="1"/>
          <p:nvPr/>
        </p:nvSpPr>
        <p:spPr>
          <a:xfrm>
            <a:off x="948179" y="954007"/>
            <a:ext cx="2427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02595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EDLA</a:t>
            </a:r>
          </a:p>
          <a:p>
            <a:r>
              <a:rPr lang="en-US" altLang="zh-TW" sz="2800" b="1" dirty="0">
                <a:solidFill>
                  <a:srgbClr val="02595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BenQ Board </a:t>
            </a:r>
            <a:endParaRPr lang="zh-TW" altLang="en-US" sz="2800" b="1" dirty="0">
              <a:solidFill>
                <a:srgbClr val="02595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6764FD-446B-461D-862E-803F0D45CF69}"/>
              </a:ext>
            </a:extLst>
          </p:cNvPr>
          <p:cNvSpPr txBox="1"/>
          <p:nvPr/>
        </p:nvSpPr>
        <p:spPr>
          <a:xfrm>
            <a:off x="10244044" y="6570830"/>
            <a:ext cx="1810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02595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BenQ Comparison Table</a:t>
            </a:r>
            <a:endParaRPr lang="zh-TW" altLang="en-US" sz="1050" dirty="0">
              <a:solidFill>
                <a:srgbClr val="02595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588BC06-BDE5-4A7E-9456-7EDD64BE64B0}"/>
              </a:ext>
            </a:extLst>
          </p:cNvPr>
          <p:cNvGrpSpPr/>
          <p:nvPr/>
        </p:nvGrpSpPr>
        <p:grpSpPr>
          <a:xfrm>
            <a:off x="8290913" y="332689"/>
            <a:ext cx="2398609" cy="1476477"/>
            <a:chOff x="8643434" y="289821"/>
            <a:chExt cx="2398609" cy="147647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21A5D42-854D-4681-BB7F-8ACE01E6B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59" t="25476" r="5139" b="20357"/>
            <a:stretch/>
          </p:blipFill>
          <p:spPr>
            <a:xfrm>
              <a:off x="8643434" y="289821"/>
              <a:ext cx="2398609" cy="1476477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2015EED-EAE8-44CB-BC64-87B34DF83EBC}"/>
                </a:ext>
              </a:extLst>
            </p:cNvPr>
            <p:cNvPicPr/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5326" y="321629"/>
              <a:ext cx="355056" cy="351132"/>
            </a:xfrm>
            <a:prstGeom prst="rect">
              <a:avLst/>
            </a:prstGeom>
            <a:noFill/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9AB6CEF-E617-4945-A84A-4EF7FCFA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3006" y="1276667"/>
              <a:ext cx="342098" cy="343149"/>
            </a:xfrm>
            <a:prstGeom prst="rect">
              <a:avLst/>
            </a:prstGeom>
            <a:noFill/>
          </p:spPr>
        </p:pic>
        <p:sp>
          <p:nvSpPr>
            <p:cNvPr id="18" name="文字方塊 2">
              <a:extLst>
                <a:ext uri="{FF2B5EF4-FFF2-40B4-BE49-F238E27FC236}">
                  <a16:creationId xmlns:a16="http://schemas.microsoft.com/office/drawing/2014/main" id="{22EA5CC0-4CFF-42A6-A418-41D43E788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5427" y="1465727"/>
              <a:ext cx="100074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r>
                <a:rPr lang="en-US" sz="800" kern="100" dirty="0">
                  <a:solidFill>
                    <a:srgbClr val="FFFFFF"/>
                  </a:solidFill>
                  <a:latin typeface="Poppins" panose="00000500000000000000" pitchFamily="2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GMS-Certified</a:t>
              </a:r>
              <a:endParaRPr lang="zh-TW" altLang="en-US" sz="8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2EDBCED5-AE84-4B18-AB7A-F8CF84D7FD5D}"/>
              </a:ext>
            </a:extLst>
          </p:cNvPr>
          <p:cNvGrpSpPr/>
          <p:nvPr/>
        </p:nvGrpSpPr>
        <p:grpSpPr>
          <a:xfrm>
            <a:off x="4957820" y="311191"/>
            <a:ext cx="2427268" cy="1505424"/>
            <a:chOff x="5440432" y="289821"/>
            <a:chExt cx="2427268" cy="150542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76AFFD6-2F16-48FF-BBED-3DC2448D9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80" t="20357" r="4901" b="23750"/>
            <a:stretch/>
          </p:blipFill>
          <p:spPr>
            <a:xfrm>
              <a:off x="5440432" y="289821"/>
              <a:ext cx="2427268" cy="150542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EFEDE68-16F0-4DB6-9ADF-17D6BC6FB607}"/>
                </a:ext>
              </a:extLst>
            </p:cNvPr>
            <p:cNvPicPr/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654" y="308181"/>
              <a:ext cx="353434" cy="377618"/>
            </a:xfrm>
            <a:prstGeom prst="rect">
              <a:avLst/>
            </a:prstGeom>
            <a:noFill/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72FA3538-5352-4B55-95EA-1CF9311A1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96" y="1274978"/>
              <a:ext cx="342098" cy="343149"/>
            </a:xfrm>
            <a:prstGeom prst="rect">
              <a:avLst/>
            </a:prstGeom>
            <a:noFill/>
          </p:spPr>
        </p:pic>
        <p:sp>
          <p:nvSpPr>
            <p:cNvPr id="20" name="文字方塊 2">
              <a:extLst>
                <a:ext uri="{FF2B5EF4-FFF2-40B4-BE49-F238E27FC236}">
                  <a16:creationId xmlns:a16="http://schemas.microsoft.com/office/drawing/2014/main" id="{40660925-C5CA-488D-B98C-D0D471A3F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8217" y="1464038"/>
              <a:ext cx="100074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r>
                <a:rPr lang="en-US" sz="800" kern="100" dirty="0">
                  <a:solidFill>
                    <a:srgbClr val="FFFFFF"/>
                  </a:solidFill>
                  <a:latin typeface="Poppins" panose="00000500000000000000" pitchFamily="2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GMS-Certified</a:t>
              </a:r>
              <a:endParaRPr lang="zh-TW" altLang="en-US" sz="8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AAF9E059-2254-4114-9715-67743D98B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2706" y="5378747"/>
            <a:ext cx="442686" cy="33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6;p1">
            <a:extLst>
              <a:ext uri="{FF2B5EF4-FFF2-40B4-BE49-F238E27FC236}">
                <a16:creationId xmlns:a16="http://schemas.microsoft.com/office/drawing/2014/main" id="{EE53AA62-A99D-4F68-BB79-1A57E8E7C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353668"/>
              </p:ext>
            </p:extLst>
          </p:nvPr>
        </p:nvGraphicFramePr>
        <p:xfrm>
          <a:off x="840828" y="840827"/>
          <a:ext cx="10457793" cy="547242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77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Product Specifications</a:t>
                      </a:r>
                      <a:endParaRPr sz="1200" b="1" u="none" strike="noStrike" cap="none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RP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04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RM04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Motion sensors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Roboto Light" panose="02000000000000000000" pitchFamily="2" charset="0"/>
                          <a:cs typeface="Poppins Light" panose="00000400000000000000" pitchFamily="2" charset="0"/>
                          <a:sym typeface="Gill Sans"/>
                        </a:rPr>
                        <a:t>○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4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Ambient light sensors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25959"/>
                          </a:solidFill>
                          <a:effectLst/>
                          <a:uLnTx/>
                          <a:uFillTx/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822816"/>
                  </a:ext>
                </a:extLst>
              </a:tr>
              <a:tr h="3715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Temperature &amp; humidity sensors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Roboto Light" panose="02000000000000000000" pitchFamily="2" charset="0"/>
                          <a:cs typeface="Poppins Light" panose="00000400000000000000" pitchFamily="2" charset="0"/>
                          <a:sym typeface="Gill Sans"/>
                        </a:rPr>
                        <a:t>○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382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Indoor air quality sensors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CO</a:t>
                      </a:r>
                      <a:r>
                        <a:rPr lang="en-US" altLang="zh-TW" sz="1200" u="none" strike="noStrike" cap="none" baseline="-250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</a:t>
                      </a:r>
                      <a:r>
                        <a:rPr lang="en-US" altLang="zh-TW" sz="12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, PM</a:t>
                      </a:r>
                      <a:r>
                        <a:rPr lang="en-US" altLang="zh-TW" sz="1200" u="none" strike="noStrike" cap="none" baseline="-250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2.5</a:t>
                      </a:r>
                      <a:r>
                        <a:rPr lang="en-US" altLang="zh-TW" sz="12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, PM</a:t>
                      </a:r>
                      <a:r>
                        <a:rPr lang="en-US" altLang="zh-TW" sz="1200" u="none" strike="noStrike" cap="none" baseline="-25000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10</a:t>
                      </a:r>
                      <a:endParaRPr lang="en-US" altLang="zh-TW" sz="1200" u="none" strike="noStrike" cap="none" dirty="0">
                        <a:solidFill>
                          <a:srgbClr val="FF0000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 err="1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TVOC</a:t>
                      </a:r>
                      <a:r>
                        <a:rPr lang="en-US" altLang="zh-TW" sz="12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, </a:t>
                      </a:r>
                      <a:r>
                        <a:rPr lang="en-US" altLang="zh-TW" sz="1200" u="none" strike="noStrike" cap="none" dirty="0" err="1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CH</a:t>
                      </a:r>
                      <a:r>
                        <a:rPr lang="en-US" altLang="zh-TW" sz="1200" u="none" strike="noStrike" cap="none" baseline="-25000" dirty="0" err="1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</a:t>
                      </a:r>
                      <a:r>
                        <a:rPr lang="en-US" altLang="zh-TW" sz="1200" u="none" strike="noStrike" cap="none" dirty="0" err="1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</a:t>
                      </a:r>
                      <a:endParaRPr kumimoji="0" lang="en-US" altLang="zh-TW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Roboto Light" panose="02000000000000000000" pitchFamily="2" charset="0"/>
                          <a:cs typeface="Poppins Light" panose="00000400000000000000" pitchFamily="2" charset="0"/>
                          <a:sym typeface="Gill Sans"/>
                        </a:rPr>
                        <a:t>○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4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Air ionizer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rgbClr val="FF0000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Roboto Light" panose="02000000000000000000" pitchFamily="2" charset="0"/>
                          <a:cs typeface="Poppins Light" panose="00000400000000000000" pitchFamily="2" charset="0"/>
                          <a:sym typeface="Gill Sans"/>
                        </a:rPr>
                        <a:t>○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46522"/>
                  </a:ext>
                </a:extLst>
              </a:tr>
              <a:tr h="3315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Integrated speakers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20W x 2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20W x 2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Subwoofer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16W x 1</a:t>
                      </a:r>
                      <a:endParaRPr sz="1200" u="none" strike="noStrike" cap="none" dirty="0">
                        <a:solidFill>
                          <a:srgbClr val="FF0000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Roboto Light" panose="02000000000000000000" pitchFamily="2" charset="0"/>
                          <a:cs typeface="Poppins Light" panose="00000400000000000000" pitchFamily="2" charset="0"/>
                          <a:sym typeface="Gill Sans"/>
                        </a:rPr>
                        <a:t>○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861488"/>
                  </a:ext>
                </a:extLst>
              </a:tr>
              <a:tr h="4606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Array microphone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2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x 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(Pickup range: up to 8M)</a:t>
                      </a:r>
                      <a:endParaRPr sz="11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(Pickup range: up to 8M)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182356"/>
                  </a:ext>
                </a:extLst>
              </a:tr>
              <a:tr h="3612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Battery-less stylus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2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2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248838"/>
                  </a:ext>
                </a:extLst>
              </a:tr>
              <a:tr h="347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Sound Bar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100" u="none" strike="noStrike" cap="none" dirty="0">
                          <a:solidFill>
                            <a:srgbClr val="FF0000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  <a:endParaRPr sz="1100" u="none" strike="noStrike" cap="none" dirty="0">
                        <a:solidFill>
                          <a:srgbClr val="FF0000"/>
                        </a:solidFill>
                        <a:latin typeface="Poppins Light" panose="00000400000000000000" pitchFamily="2" charset="0"/>
                        <a:ea typeface="Gill Sans"/>
                        <a:cs typeface="Poppins Light" panose="000004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Roboto Light" panose="02000000000000000000" pitchFamily="2" charset="0"/>
                          <a:cs typeface="Poppins Light" panose="00000400000000000000" pitchFamily="2" charset="0"/>
                          <a:sym typeface="Gill Sans"/>
                        </a:rPr>
                        <a:t>○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13519"/>
                  </a:ext>
                </a:extLst>
              </a:tr>
              <a:tr h="10169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Front I/O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Mic 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5-in-1 USB-C (PD </a:t>
                      </a:r>
                      <a:r>
                        <a:rPr lang="en-US" altLang="zh-TW" sz="1200" b="1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100W</a:t>
                      </a:r>
                      <a:r>
                        <a:rPr lang="en-US" altLang="zh-TW" sz="12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</a:t>
                      </a: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charging)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200" u="none" strike="noStrike" cap="none" dirty="0" err="1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SmartPort</a:t>
                      </a: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USB-A x 2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USB-B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HDMI in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Mic 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5-in-1 USB-C (PD 65W charging)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 err="1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SmartPort</a:t>
                      </a: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USB-A x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USB-B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HDMI in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69848"/>
                  </a:ext>
                </a:extLst>
              </a:tr>
              <a:tr h="3851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Top USB port for camera</a:t>
                      </a:r>
                      <a:endParaRPr sz="12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USB-C x 1, USB-A x 1</a:t>
                      </a:r>
                      <a:endParaRPr sz="12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2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USB-C x 1, USB-A x 1</a:t>
                      </a:r>
                    </a:p>
                  </a:txBody>
                  <a:tcPr marL="132096" marR="13209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27680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7DAE569A-0B65-401B-86FE-5C0F1BA47E83}"/>
              </a:ext>
            </a:extLst>
          </p:cNvPr>
          <p:cNvSpPr txBox="1"/>
          <p:nvPr/>
        </p:nvSpPr>
        <p:spPr>
          <a:xfrm>
            <a:off x="10244044" y="6570830"/>
            <a:ext cx="1810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02595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BenQ Comparison Table</a:t>
            </a:r>
            <a:endParaRPr lang="zh-TW" altLang="en-US" sz="1050" dirty="0">
              <a:solidFill>
                <a:srgbClr val="02595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53A5F7-394F-4AE6-AE98-B9ED145A7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07" y="5045948"/>
            <a:ext cx="442686" cy="3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4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oogle Shape;25;p2">
            <a:extLst>
              <a:ext uri="{FF2B5EF4-FFF2-40B4-BE49-F238E27FC236}">
                <a16:creationId xmlns:a16="http://schemas.microsoft.com/office/drawing/2014/main" id="{C9CA8116-4199-44AC-A0B3-F73138CBD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103400"/>
              </p:ext>
            </p:extLst>
          </p:nvPr>
        </p:nvGraphicFramePr>
        <p:xfrm>
          <a:off x="861848" y="762577"/>
          <a:ext cx="10394731" cy="54598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64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9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7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Product Specifications</a:t>
                      </a:r>
                      <a:endParaRPr sz="1200" b="1" u="none" strike="noStrike" cap="none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RP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04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RM04</a:t>
                      </a: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USB-A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8</a:t>
                      </a: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(3.0 x 7, 2.0 x 1)</a:t>
                      </a:r>
                      <a:endParaRPr sz="11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7 (3.0 x 5, 2.0 x 2)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USB-B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3.0 x 3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3.0 x 3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564592"/>
                  </a:ext>
                </a:extLst>
              </a:tr>
              <a:tr h="602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USB-C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Front side x 1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Rear side x 2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Top side </a:t>
                      </a:r>
                      <a:r>
                        <a:rPr lang="en-US" altLang="zh-TW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  <a:endParaRPr sz="105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Front side x 1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Rear side x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Top side </a:t>
                      </a:r>
                      <a:r>
                        <a:rPr lang="en-US" altLang="zh-TW" sz="105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  <a:endParaRPr lang="en-US" sz="105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66047" marB="6604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HDMI (in | out)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2.0 x </a:t>
                      </a:r>
                      <a:r>
                        <a:rPr lang="en-US" altLang="zh-TW" sz="1100" u="none" strike="noStrike" cap="none" dirty="0">
                          <a:solidFill>
                            <a:srgbClr val="FF0000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4</a:t>
                      </a: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 | 2.0 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2.0 x 3 | 2.0 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18773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RS232 input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7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DP in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1.2a x 1</a:t>
                      </a:r>
                      <a:endParaRPr sz="1100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1.2a 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63503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VGA in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254558"/>
                  </a:ext>
                </a:extLst>
              </a:tr>
              <a:tr h="2647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Mic in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4241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PC audio in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835602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3.5mm line out (stereo out)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598882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SPDIF out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7892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OPS slot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x 1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Ethernet LAN 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1000 Mbps x 2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1000 Mbps x 2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689901"/>
                  </a:ext>
                </a:extLst>
              </a:tr>
              <a:tr h="2720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NFC reader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93331"/>
                  </a:ext>
                </a:extLst>
              </a:tr>
              <a:tr h="2647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Touch Pen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NFC Stylus x 2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b="0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Stylus x 2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526221"/>
                  </a:ext>
                </a:extLst>
              </a:tr>
              <a:tr h="2720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Built-in Wi-Fi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FF0000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Optional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0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Built-in Bluetooth</a:t>
                      </a:r>
                      <a:endParaRPr sz="1100" b="1" u="none" strike="noStrike" cap="none" dirty="0">
                        <a:solidFill>
                          <a:srgbClr val="025959"/>
                        </a:solidFill>
                        <a:latin typeface="Poppins" panose="00000500000000000000" pitchFamily="2" charset="0"/>
                        <a:ea typeface="Gill Sans"/>
                        <a:cs typeface="Poppins" panose="00000500000000000000" pitchFamily="2" charset="0"/>
                        <a:sym typeface="Gill Sans"/>
                      </a:endParaRP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u="none" strike="noStrike" cap="none" dirty="0">
                          <a:solidFill>
                            <a:srgbClr val="FF0000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Optional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0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rPr>
                        <a:t>Wi-Fi dongle protection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Play"/>
                        <a:buNone/>
                      </a:pPr>
                      <a:r>
                        <a:rPr lang="en-US" altLang="zh-TW" sz="11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rPr>
                        <a:t>●</a:t>
                      </a:r>
                    </a:p>
                  </a:txBody>
                  <a:tcPr marL="132096" marR="132096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C4774D84-0A53-4A15-9957-022CBA0261F0}"/>
              </a:ext>
            </a:extLst>
          </p:cNvPr>
          <p:cNvSpPr txBox="1"/>
          <p:nvPr/>
        </p:nvSpPr>
        <p:spPr>
          <a:xfrm>
            <a:off x="10244044" y="6570830"/>
            <a:ext cx="1810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02595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BenQ Comparison Table</a:t>
            </a:r>
            <a:endParaRPr lang="zh-TW" altLang="en-US" sz="1050" dirty="0">
              <a:solidFill>
                <a:srgbClr val="02595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46B99D-C691-4C82-90E7-BB2ECA1F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267" y="4889921"/>
            <a:ext cx="364874" cy="2743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7B12A88-ECA5-4F58-8B9C-6D054F885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176" y="1979865"/>
            <a:ext cx="364874" cy="2743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587997-7D8D-4DC6-BF0B-4782616FE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082" y="1995907"/>
            <a:ext cx="364874" cy="274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8031542-BBD4-4638-BB1F-1D637FDA6484}"/>
              </a:ext>
            </a:extLst>
          </p:cNvPr>
          <p:cNvGrpSpPr/>
          <p:nvPr/>
        </p:nvGrpSpPr>
        <p:grpSpPr>
          <a:xfrm>
            <a:off x="851338" y="107839"/>
            <a:ext cx="10426262" cy="6604386"/>
            <a:chOff x="851338" y="42950"/>
            <a:chExt cx="10426262" cy="6604386"/>
          </a:xfrm>
        </p:grpSpPr>
        <p:pic>
          <p:nvPicPr>
            <p:cNvPr id="59" name="Picture 7">
              <a:extLst>
                <a:ext uri="{FF2B5EF4-FFF2-40B4-BE49-F238E27FC236}">
                  <a16:creationId xmlns:a16="http://schemas.microsoft.com/office/drawing/2014/main" id="{992C8B0C-747F-45DE-A75B-08EE87B05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909" t="15446" r="24666" b="72701"/>
            <a:stretch/>
          </p:blipFill>
          <p:spPr>
            <a:xfrm>
              <a:off x="1605783" y="42950"/>
              <a:ext cx="523876" cy="583295"/>
            </a:xfrm>
            <a:prstGeom prst="rect">
              <a:avLst/>
            </a:prstGeom>
          </p:spPr>
        </p:pic>
        <p:graphicFrame>
          <p:nvGraphicFramePr>
            <p:cNvPr id="58" name="Google Shape;109;p4">
              <a:extLst>
                <a:ext uri="{FF2B5EF4-FFF2-40B4-BE49-F238E27FC236}">
                  <a16:creationId xmlns:a16="http://schemas.microsoft.com/office/drawing/2014/main" id="{24865AAE-0C73-4F94-B842-3A53233F45F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18795837"/>
                </p:ext>
              </p:extLst>
            </p:nvPr>
          </p:nvGraphicFramePr>
          <p:xfrm>
            <a:off x="851338" y="700749"/>
            <a:ext cx="10426262" cy="5946587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3588202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57641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26164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337295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sz="1400" b="1" u="none" strike="noStrike" cap="none" dirty="0">
                            <a:solidFill>
                              <a:schemeClr val="bg1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Healthcare Features</a:t>
                        </a:r>
                        <a:endParaRPr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7B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sz="1400" b="1" u="none" strike="noStrike" cap="none" dirty="0">
                            <a:solidFill>
                              <a:schemeClr val="bg1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RP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04</a:t>
                        </a:r>
                        <a:endParaRPr sz="1400" b="1" u="none" strike="noStrike" cap="none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7B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altLang="zh-TW" sz="1400" b="1" u="none" strike="noStrike" cap="none" dirty="0">
                            <a:solidFill>
                              <a:schemeClr val="bg1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RM04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7B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7295">
                  <a:tc gridSpan="3"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Gill Sans"/>
                          <a:buNone/>
                          <a:tabLst/>
                          <a:defRPr/>
                        </a:pPr>
                        <a:r>
                          <a:rPr lang="en-US" altLang="zh-TW" sz="1400" b="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</a:t>
                        </a:r>
                        <a:r>
                          <a:rPr lang="en-US" altLang="zh-TW" sz="1400" b="1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Germ-resistant solutions</a:t>
                        </a:r>
                        <a:r>
                          <a:rPr lang="en-US" sz="1400" b="1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</a:t>
                        </a:r>
                        <a:endParaRPr sz="1400" b="1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</a:pP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lang="en-US" altLang="zh-TW" sz="1100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0753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Gill Sans"/>
                          <a:buNone/>
                        </a:pPr>
                        <a:r>
                          <a:rPr lang="en-US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Touchscreen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2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389431037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Gill Sans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Stylus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Gill Sans"/>
                          <a:buNone/>
                        </a:pPr>
                        <a:r>
                          <a:rPr lang="en-US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Remote control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3F3F3F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altLang="zh-TW" sz="8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 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Gill Sans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Front buttons, power button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altLang="zh-TW" sz="8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                     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Front I/O ports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3F3F3F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Roboto Light" panose="02000000000000000000" pitchFamily="2" charset="0"/>
                            <a:cs typeface="Poppins Light" panose="00000400000000000000" pitchFamily="2" charset="0"/>
                            <a:sym typeface="Gill Sans"/>
                          </a:rPr>
                          <a:t>○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37295">
                  <a:tc gridSpan="3"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sz="1200" b="1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</a:t>
                        </a:r>
                        <a:r>
                          <a:rPr lang="en-US" altLang="zh-TW" sz="1400" b="1" i="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Air quality solutions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</a:pP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endParaRPr kumimoji="0" lang="en-US" altLang="zh-TW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25959"/>
                          </a:solidFill>
                          <a:effectLst/>
                          <a:uLnTx/>
                          <a:uFillTx/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Air ionizer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3F3F3F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Roboto Light" panose="02000000000000000000" pitchFamily="2" charset="0"/>
                            <a:cs typeface="Poppins Light" panose="00000400000000000000" pitchFamily="2" charset="0"/>
                            <a:sym typeface="Gill Sans"/>
                          </a:rPr>
                          <a:t>○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CO</a:t>
                        </a:r>
                        <a:r>
                          <a:rPr lang="en-US" altLang="zh-TW" sz="8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2</a:t>
                        </a: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sensor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FF0000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3F3F3F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Roboto Light" panose="02000000000000000000" pitchFamily="2" charset="0"/>
                            <a:cs typeface="Poppins Light" panose="00000400000000000000" pitchFamily="2" charset="0"/>
                            <a:sym typeface="Gill Sans"/>
                          </a:rPr>
                          <a:t>○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543079192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PM</a:t>
                        </a:r>
                        <a:r>
                          <a:rPr lang="en-US" altLang="zh-TW" sz="8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2.5</a:t>
                        </a:r>
                        <a:r>
                          <a:rPr lang="en-US" altLang="zh-TW" sz="105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</a:t>
                        </a: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&amp; PM</a:t>
                        </a:r>
                        <a:r>
                          <a:rPr lang="en-US" altLang="zh-TW" sz="8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10</a:t>
                        </a: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sensor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FF0000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3F3F3F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Roboto Light" panose="02000000000000000000" pitchFamily="2" charset="0"/>
                            <a:cs typeface="Poppins Light" panose="00000400000000000000" pitchFamily="2" charset="0"/>
                            <a:sym typeface="Gill Sans"/>
                          </a:rPr>
                          <a:t>○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927896811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TVOC sensor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FF0000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3F3F3F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Roboto Light" panose="02000000000000000000" pitchFamily="2" charset="0"/>
                            <a:cs typeface="Poppins Light" panose="00000400000000000000" pitchFamily="2" charset="0"/>
                            <a:sym typeface="Gill Sans"/>
                          </a:rPr>
                          <a:t>○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183952114"/>
                    </a:ext>
                  </a:extLst>
                </a:tr>
                <a:tr h="337295">
                  <a:tc gridSpan="3"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sz="1400" b="1" i="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Eye care solutions</a:t>
                        </a:r>
                        <a:endParaRPr sz="1400" b="1" i="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</a:pP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</a:pP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560984839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Low blue light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         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2E2E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326341038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Flicker-free screen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1475626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Anti-glare screen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4E4E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4E4E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4E4E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12455193"/>
                    </a:ext>
                  </a:extLst>
                </a:tr>
                <a:tr h="29265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4K UHD screen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 Light" panose="00000400000000000000" pitchFamily="2" charset="0"/>
                            <a:ea typeface="Gill Sans"/>
                            <a:cs typeface="Poppins Light" panose="00000400000000000000" pitchFamily="2" charset="0"/>
                            <a:sym typeface="Gill Sans"/>
                          </a:rPr>
                          <a:t>●</a:t>
                        </a: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681460910"/>
                    </a:ext>
                  </a:extLst>
                </a:tr>
                <a:tr h="307535">
                  <a:tc gridSpan="3"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400" b="1" i="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Dust Protection solution</a:t>
                        </a:r>
                        <a:endParaRPr sz="14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4E4E4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4E4E4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4E4E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34843358"/>
                    </a:ext>
                  </a:extLst>
                </a:tr>
                <a:tr h="30753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200"/>
                          <a:buFont typeface="Arial"/>
                          <a:buNone/>
                        </a:pPr>
                        <a:r>
                          <a:rPr lang="en-US" altLang="zh-TW" sz="1100" u="none" strike="noStrike" cap="none" dirty="0">
                            <a:solidFill>
                              <a:srgbClr val="025959"/>
                            </a:solidFill>
                            <a:latin typeface="Poppins" panose="00000500000000000000" pitchFamily="2" charset="0"/>
                            <a:ea typeface="Gill Sans"/>
                            <a:cs typeface="Poppins" panose="00000500000000000000" pitchFamily="2" charset="0"/>
                            <a:sym typeface="Gill Sans"/>
                          </a:rPr>
                          <a:t>          IP5X </a:t>
                        </a:r>
                        <a:endParaRPr sz="1100" u="none" strike="noStrike" cap="none" dirty="0">
                          <a:solidFill>
                            <a:srgbClr val="025959"/>
                          </a:solidFill>
                          <a:latin typeface="Poppins" panose="00000500000000000000" pitchFamily="2" charset="0"/>
                          <a:ea typeface="Gill Sans"/>
                          <a:cs typeface="Poppins" panose="000005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200"/>
                          <a:buFont typeface="Play"/>
                          <a:buNone/>
                          <a:tabLst/>
                          <a:defRPr/>
                        </a:pPr>
                        <a:endParaRPr lang="en-US" altLang="zh-TW" sz="1100" u="none" strike="noStrike" cap="none" dirty="0">
                          <a:solidFill>
                            <a:srgbClr val="025959"/>
                          </a:solidFill>
                          <a:latin typeface="Poppins Light" panose="00000400000000000000" pitchFamily="2" charset="0"/>
                          <a:ea typeface="Gill Sans"/>
                          <a:cs typeface="Poppins Light" panose="00000400000000000000" pitchFamily="2" charset="0"/>
                          <a:sym typeface="Gill Sans"/>
                        </a:endParaRPr>
                      </a:p>
                    </a:txBody>
                    <a:tcPr marL="132096" marR="132096" marT="66047" marB="66047" anchor="ctr">
                      <a:lnL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453611807"/>
                    </a:ext>
                  </a:extLst>
                </a:tr>
              </a:tbl>
            </a:graphicData>
          </a:graphic>
        </p:graphicFrame>
        <p:pic>
          <p:nvPicPr>
            <p:cNvPr id="44" name="Picture 7">
              <a:extLst>
                <a:ext uri="{FF2B5EF4-FFF2-40B4-BE49-F238E27FC236}">
                  <a16:creationId xmlns:a16="http://schemas.microsoft.com/office/drawing/2014/main" id="{724C62AA-FD3F-4FEF-A367-DDD16FE62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655" t="27314" r="15643" b="65951"/>
            <a:stretch/>
          </p:blipFill>
          <p:spPr>
            <a:xfrm>
              <a:off x="2028555" y="369333"/>
              <a:ext cx="1742883" cy="331417"/>
            </a:xfrm>
            <a:prstGeom prst="rect">
              <a:avLst/>
            </a:prstGeom>
          </p:spPr>
        </p:pic>
        <p:pic>
          <p:nvPicPr>
            <p:cNvPr id="35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395563EC-7AD0-48E0-A2C1-3849F5B94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584" y="4814247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199EA913-AACB-406C-997C-C59A7A7C8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994" y="5120738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A99203C4-5A80-486A-A7A2-F13EF1E55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356" y="1422802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What are SIAA marks?│SIAA（抗菌製品技術協議会）は、抗菌/防カビ ...">
              <a:extLst>
                <a:ext uri="{FF2B5EF4-FFF2-40B4-BE49-F238E27FC236}">
                  <a16:creationId xmlns:a16="http://schemas.microsoft.com/office/drawing/2014/main" id="{7EFE76BC-886D-4E17-A9D9-64B2A724F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538" y="1395764"/>
              <a:ext cx="332064" cy="2644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A13C8813-E895-4A49-BBC0-713AC4482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356" y="1730521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2D56F5B3-1CD2-42EB-872C-DAAC273B3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356" y="2031658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BE30B3B7-2AC1-4ADB-93C7-A4B2A9541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0338" y="3272114"/>
              <a:ext cx="495325" cy="260363"/>
            </a:xfrm>
            <a:prstGeom prst="rect">
              <a:avLst/>
            </a:prstGeom>
          </p:spPr>
        </p:pic>
        <p:pic>
          <p:nvPicPr>
            <p:cNvPr id="48" name="圖片 35">
              <a:extLst>
                <a:ext uri="{FF2B5EF4-FFF2-40B4-BE49-F238E27FC236}">
                  <a16:creationId xmlns:a16="http://schemas.microsoft.com/office/drawing/2014/main" id="{990C9BF7-C800-45CC-A477-B26E9F7BB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47486" b="6260"/>
            <a:stretch/>
          </p:blipFill>
          <p:spPr>
            <a:xfrm>
              <a:off x="5895169" y="4817304"/>
              <a:ext cx="779896" cy="2536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9" name="圖片 3">
              <a:extLst>
                <a:ext uri="{FF2B5EF4-FFF2-40B4-BE49-F238E27FC236}">
                  <a16:creationId xmlns:a16="http://schemas.microsoft.com/office/drawing/2014/main" id="{000CBF5F-2F8A-4394-B357-A2B3BA9AFC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90" b="98473" l="370" r="97407">
                          <a14:foregroundMark x1="24735" y1="52899" x2="29682" y2="47101"/>
                          <a14:foregroundMark x1="73852" y1="66667" x2="82686" y2="65217"/>
                          <a14:foregroundMark x1="8834" y1="58696" x2="14488" y2="42754"/>
                          <a14:foregroundMark x1="56426" y1="34397" x2="76678" y2="46377"/>
                          <a14:foregroundMark x1="6022" y1="4580" x2="43813" y2="26936"/>
                          <a14:foregroundMark x1="76678" y1="46377" x2="55576" y2="88233"/>
                          <a14:foregroundMark x1="46290" y1="79710" x2="28622" y2="60870"/>
                          <a14:foregroundMark x1="56563" y1="30611" x2="60071" y2="26812"/>
                          <a14:foregroundMark x1="28622" y1="60870" x2="45350" y2="42754"/>
                          <a14:foregroundMark x1="43813" y1="35065" x2="24382" y2="44928"/>
                          <a14:foregroundMark x1="60071" y1="26812" x2="56637" y2="28555"/>
                          <a14:foregroundMark x1="24382" y1="44928" x2="42049" y2="34783"/>
                          <a14:foregroundMark x1="353" y1="7246" x2="9187" y2="86232"/>
                          <a14:foregroundMark x1="55411" y1="92468" x2="89753" y2="97101"/>
                          <a14:foregroundMark x1="9187" y1="86232" x2="43107" y2="90808"/>
                          <a14:foregroundMark x1="89753" y1="97101" x2="91519" y2="7971"/>
                          <a14:foregroundMark x1="43642" y1="7971" x2="42049" y2="7971"/>
                          <a14:foregroundMark x1="91519" y1="7971" x2="55853" y2="7971"/>
                          <a14:foregroundMark x1="42049" y1="7971" x2="11307" y2="37681"/>
                          <a14:foregroundMark x1="11307" y1="37681" x2="15901" y2="44928"/>
                          <a14:foregroundMark x1="0" y1="23188" x2="7420" y2="97826"/>
                          <a14:foregroundMark x1="7420" y1="97826" x2="43107" y2="83430"/>
                          <a14:foregroundMark x1="46816" y1="79710" x2="43110" y2="78986"/>
                          <a14:foregroundMark x1="6714" y1="50725" x2="17668" y2="33333"/>
                          <a14:foregroundMark x1="6007" y1="41304" x2="9894" y2="51449"/>
                          <a14:foregroundMark x1="11661" y1="68841" x2="20495" y2="48551"/>
                          <a14:foregroundMark x1="16961" y1="35507" x2="22615" y2="47101"/>
                          <a14:foregroundMark x1="35336" y1="61594" x2="44170" y2="72464"/>
                          <a14:foregroundMark x1="64664" y1="47101" x2="56419" y2="34603"/>
                          <a14:foregroundMark x1="59717" y1="47101" x2="57951" y2="40580"/>
                          <a14:foregroundMark x1="55833" y1="41155" x2="59011" y2="44928"/>
                          <a14:foregroundMark x1="97173" y1="12319" x2="93640" y2="91304"/>
                          <a14:foregroundMark x1="93640" y1="91304" x2="95053" y2="83333"/>
                          <a14:foregroundMark x1="92580" y1="6522" x2="96113" y2="99275"/>
                          <a14:foregroundMark x1="96113" y1="99275" x2="78799" y2="55072"/>
                          <a14:foregroundMark x1="97527" y1="6522" x2="90813" y2="70290"/>
                          <a14:foregroundMark x1="90813" y1="70290" x2="94346" y2="55072"/>
                          <a14:foregroundMark x1="97527" y1="6522" x2="97527" y2="2899"/>
                          <a14:foregroundMark x1="80565" y1="42754" x2="81625" y2="32609"/>
                          <a14:foregroundMark x1="67845" y1="91304" x2="79859" y2="83333"/>
                          <a14:foregroundMark x1="71025" y1="84783" x2="69611" y2="67391"/>
                          <a14:foregroundMark x1="73498" y1="68841" x2="71025" y2="44928"/>
                          <a14:foregroundMark x1="62191" y1="31159" x2="89753" y2="43478"/>
                          <a14:foregroundMark x1="89753" y1="43478" x2="60424" y2="36957"/>
                          <a14:foregroundMark x1="60424" y1="36957" x2="69611" y2="24638"/>
                          <a14:foregroundMark x1="63958" y1="22464" x2="89046" y2="47101"/>
                          <a14:foregroundMark x1="89046" y1="47101" x2="67491" y2="26812"/>
                          <a14:foregroundMark x1="66784" y1="25362" x2="88339" y2="41304"/>
                          <a14:foregroundMark x1="63958" y1="20290" x2="90459" y2="43478"/>
                          <a14:foregroundMark x1="90459" y1="43478" x2="63958" y2="71739"/>
                          <a14:foregroundMark x1="63958" y1="71739" x2="91166" y2="50000"/>
                          <a14:foregroundMark x1="91166" y1="50000" x2="66784" y2="26087"/>
                          <a14:foregroundMark x1="66784" y1="26087" x2="85159" y2="28986"/>
                          <a14:foregroundMark x1="72792" y1="82609" x2="71025" y2="65217"/>
                          <a14:foregroundMark x1="74444" y1="83969" x2="78519" y2="71756"/>
                          <a14:foregroundMark x1="65556" y1="27481" x2="85926" y2="32061"/>
                          <a14:foregroundMark x1="65926" y1="17557" x2="74444" y2="51145"/>
                          <a14:foregroundMark x1="43704" y1="74046" x2="46667" y2="78626"/>
                          <a14:foregroundMark x1="61481" y1="50382" x2="60000" y2="71756"/>
                          <a14:foregroundMark x1="46667" y1="76336" x2="46296" y2="81679"/>
                          <a14:foregroundMark x1="67778" y1="31298" x2="85926" y2="39695"/>
                          <a14:foregroundMark x1="370" y1="12214" x2="2593" y2="34351"/>
                          <a14:foregroundMark x1="67778" y1="22137" x2="87407" y2="26718"/>
                          <a14:foregroundMark x1="68889" y1="19084" x2="80000" y2="34351"/>
                          <a14:foregroundMark x1="68148" y1="20611" x2="67407" y2="16794"/>
                          <a14:foregroundMark x1="70000" y1="19084" x2="85185" y2="27481"/>
                          <a14:foregroundMark x1="71852" y1="18321" x2="82963" y2="24427"/>
                          <a14:foregroundMark x1="87407" y1="96183" x2="89630" y2="95420"/>
                          <a14:backgroundMark x1="49823" y1="9420" x2="49823" y2="9420"/>
                          <a14:backgroundMark x1="49117" y1="725" x2="50883" y2="21014"/>
                          <a14:backgroundMark x1="49823" y1="26812" x2="49823" y2="42754"/>
                          <a14:backgroundMark x1="49763" y1="82693" x2="49117" y2="99275"/>
                          <a14:backgroundMark x1="50177" y1="77363" x2="50177" y2="76812"/>
                          <a14:backgroundMark x1="50883" y1="21014" x2="50177" y2="40580"/>
                          <a14:backgroundMark x1="49117" y1="82609" x2="49117" y2="83333"/>
                          <a14:backgroundMark x1="49470" y1="82609" x2="50177" y2="85507"/>
                          <a14:backgroundMark x1="49470" y1="85507" x2="49973" y2="82754"/>
                          <a14:backgroundMark x1="49470" y1="77156" x2="49470" y2="76812"/>
                          <a14:backgroundMark x1="49470" y1="83333" x2="49470" y2="82607"/>
                          <a14:backgroundMark x1="50530" y1="83333" x2="50327" y2="82858"/>
                          <a14:backgroundMark x1="49117" y1="82504" x2="49117" y2="91304"/>
                          <a14:backgroundMark x1="0" y1="1527" x2="0" y2="4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2"/>
            <a:stretch/>
          </p:blipFill>
          <p:spPr bwMode="auto">
            <a:xfrm>
              <a:off x="6712029" y="4814247"/>
              <a:ext cx="270748" cy="267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0D567DAE-E138-4072-A4F9-5A7410121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356" y="2332795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4CA3F1F8-78DA-4689-B071-C4FA48464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356" y="2631967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16816E30-4AFB-43E5-BC84-45AAF9B9C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09" y="5118781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What are SIAA marks?│SIAA（抗菌製品技術協議会）は、抗菌/防カビ ...">
              <a:extLst>
                <a:ext uri="{FF2B5EF4-FFF2-40B4-BE49-F238E27FC236}">
                  <a16:creationId xmlns:a16="http://schemas.microsoft.com/office/drawing/2014/main" id="{20B8F601-F910-4973-A40F-FA79CF0A2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8906" y="1400774"/>
              <a:ext cx="332064" cy="2644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E94F734A-C7A4-4195-B562-C9EE7C1B7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452" y="2331614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78625061-EB08-4BC8-9820-7630D4E2C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452" y="2025639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F1AF8DB4-AFBF-491D-93F6-DD04A427C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113" y="4820834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圖片 2">
              <a:extLst>
                <a:ext uri="{FF2B5EF4-FFF2-40B4-BE49-F238E27FC236}">
                  <a16:creationId xmlns:a16="http://schemas.microsoft.com/office/drawing/2014/main" id="{7A63D8DD-0D31-4E7C-A473-434997B31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08" b="90226" l="2473" r="96820">
                          <a14:foregroundMark x1="7070" y1="41920" x2="13428" y2="89474"/>
                          <a14:foregroundMark x1="1767" y1="2256" x2="1973" y2="3798"/>
                          <a14:foregroundMark x1="13428" y1="89474" x2="42756" y2="57895"/>
                          <a14:foregroundMark x1="42756" y1="57895" x2="14134" y2="44361"/>
                          <a14:foregroundMark x1="57534" y1="64354" x2="82686" y2="75940"/>
                          <a14:foregroundMark x1="14134" y1="44361" x2="45416" y2="58771"/>
                          <a14:foregroundMark x1="82686" y1="75940" x2="95053" y2="24812"/>
                          <a14:foregroundMark x1="95053" y1="24812" x2="97173" y2="84962"/>
                          <a14:foregroundMark x1="97173" y1="84962" x2="93286" y2="60150"/>
                          <a14:foregroundMark x1="17314" y1="9774" x2="44738" y2="17285"/>
                          <a14:foregroundMark x1="44858" y1="24622" x2="24028" y2="37594"/>
                          <a14:foregroundMark x1="56820" y1="20659" x2="60424" y2="18797"/>
                          <a14:foregroundMark x1="24028" y1="37594" x2="44894" y2="26818"/>
                          <a14:foregroundMark x1="60424" y1="18797" x2="89046" y2="29323"/>
                          <a14:foregroundMark x1="89046" y1="29323" x2="89753" y2="96992"/>
                          <a14:foregroundMark x1="45925" y1="89933" x2="7070" y2="83675"/>
                          <a14:foregroundMark x1="89753" y1="96992" x2="57600" y2="91814"/>
                          <a14:foregroundMark x1="57600" y1="94529" x2="62191" y2="95489"/>
                          <a14:foregroundMark x1="7070" y1="83964" x2="45580" y2="92016"/>
                          <a14:foregroundMark x1="62191" y1="95489" x2="92580" y2="85714"/>
                          <a14:foregroundMark x1="92580" y1="85714" x2="58304" y2="86466"/>
                          <a14:foregroundMark x1="45694" y1="75791" x2="25442" y2="58647"/>
                          <a14:foregroundMark x1="58304" y1="86466" x2="57890" y2="86116"/>
                          <a14:foregroundMark x1="57914" y1="87553" x2="60071" y2="89474"/>
                          <a14:foregroundMark x1="25442" y1="58647" x2="45709" y2="76688"/>
                          <a14:foregroundMark x1="45597" y1="69834" x2="11307" y2="23308"/>
                          <a14:foregroundMark x1="60071" y1="89474" x2="57897" y2="86524"/>
                          <a14:foregroundMark x1="11307" y1="23308" x2="41343" y2="38346"/>
                          <a14:foregroundMark x1="56964" y1="29457" x2="71731" y2="21053"/>
                          <a14:foregroundMark x1="41343" y1="38346" x2="45047" y2="36238"/>
                          <a14:foregroundMark x1="71731" y1="21053" x2="96466" y2="53383"/>
                          <a14:foregroundMark x1="96466" y1="53383" x2="71025" y2="3759"/>
                          <a14:foregroundMark x1="44915" y1="28149" x2="42049" y2="30827"/>
                          <a14:foregroundMark x1="71025" y1="3759" x2="56761" y2="17084"/>
                          <a14:foregroundMark x1="57478" y1="60921" x2="67491" y2="80451"/>
                          <a14:foregroundMark x1="42049" y1="30827" x2="45055" y2="36690"/>
                          <a14:foregroundMark x1="67491" y1="80451" x2="78092" y2="70677"/>
                          <a14:foregroundMark x1="7070" y1="42675" x2="9541" y2="87970"/>
                          <a14:foregroundMark x1="9541" y1="87970" x2="45734" y2="78257"/>
                          <a14:foregroundMark x1="45740" y1="78608" x2="11661" y2="91729"/>
                          <a14:foregroundMark x1="11661" y1="91729" x2="27562" y2="23308"/>
                          <a14:foregroundMark x1="27562" y1="23308" x2="16254" y2="20301"/>
                          <a14:foregroundMark x1="7918" y1="10308" x2="10601" y2="90226"/>
                          <a14:foregroundMark x1="10601" y1="90226" x2="12721" y2="73684"/>
                          <a14:foregroundMark x1="7070" y1="72193" x2="7774" y2="75188"/>
                          <a14:foregroundMark x1="7070" y1="68820" x2="37102" y2="71429"/>
                          <a14:foregroundMark x1="70318" y1="55639" x2="82332" y2="45865"/>
                          <a14:foregroundMark x1="75618" y1="4511" x2="82332" y2="18045"/>
                          <a14:foregroundMark x1="71378" y1="50376" x2="67491" y2="31579"/>
                          <a14:foregroundMark x1="84099" y1="81203" x2="81979" y2="63158"/>
                          <a14:backgroundMark x1="1060" y1="6015" x2="1060" y2="91729"/>
                          <a14:backgroundMark x1="2473" y1="2256" x2="2473" y2="2256"/>
                          <a14:backgroundMark x1="1060" y1="6015" x2="1060" y2="6015"/>
                          <a14:backgroundMark x1="1060" y1="4511" x2="2827" y2="14286"/>
                          <a14:backgroundMark x1="50530" y1="3759" x2="51943" y2="90226"/>
                          <a14:backgroundMark x1="51590" y1="90226" x2="51590" y2="90226"/>
                          <a14:backgroundMark x1="49823" y1="96241" x2="51943" y2="92481"/>
                          <a14:backgroundMark x1="49117" y1="92481" x2="49823" y2="89474"/>
                          <a14:backgroundMark x1="51590" y1="90226" x2="51590" y2="977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9"/>
            <a:stretch/>
          </p:blipFill>
          <p:spPr bwMode="auto">
            <a:xfrm>
              <a:off x="10099409" y="4813507"/>
              <a:ext cx="287623" cy="269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圖片 35">
              <a:extLst>
                <a:ext uri="{FF2B5EF4-FFF2-40B4-BE49-F238E27FC236}">
                  <a16:creationId xmlns:a16="http://schemas.microsoft.com/office/drawing/2014/main" id="{BFB30C02-AA15-464B-B261-EBE0B849A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47486" b="6260"/>
            <a:stretch/>
          </p:blipFill>
          <p:spPr>
            <a:xfrm>
              <a:off x="9292577" y="4818520"/>
              <a:ext cx="779896" cy="2536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61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643742A7-793B-4713-970B-04FFC7545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452" y="1435054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Certipedia - The Certificate Database of TÜV Rheinland">
              <a:extLst>
                <a:ext uri="{FF2B5EF4-FFF2-40B4-BE49-F238E27FC236}">
                  <a16:creationId xmlns:a16="http://schemas.microsoft.com/office/drawing/2014/main" id="{65D1BA39-24D3-4604-9CBF-1E3803931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452" y="1728210"/>
              <a:ext cx="253610" cy="25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F983CA18-ED58-471A-884E-717347582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2213" y="6364286"/>
              <a:ext cx="495325" cy="260363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ED5E8E9-54A1-461F-B834-2F99A04C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73581" y="6371696"/>
              <a:ext cx="495325" cy="26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844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04D513-B305-46AA-AABF-23C8E429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541"/>
            <a:ext cx="12192000" cy="73175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E271A-52B1-4AB2-8E80-54AB28190678}"/>
              </a:ext>
            </a:extLst>
          </p:cNvPr>
          <p:cNvSpPr/>
          <p:nvPr/>
        </p:nvSpPr>
        <p:spPr>
          <a:xfrm>
            <a:off x="571500" y="5466229"/>
            <a:ext cx="2716306" cy="1216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18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esKits">
  <a:themeElements>
    <a:clrScheme name="Sales Kits">
      <a:dk1>
        <a:srgbClr val="3F3F3F"/>
      </a:dk1>
      <a:lt1>
        <a:srgbClr val="FFFFFF"/>
      </a:lt1>
      <a:dk2>
        <a:srgbClr val="000000"/>
      </a:dk2>
      <a:lt2>
        <a:srgbClr val="E7E6E6"/>
      </a:lt2>
      <a:accent1>
        <a:srgbClr val="F16D1A"/>
      </a:accent1>
      <a:accent2>
        <a:srgbClr val="4136BF"/>
      </a:accent2>
      <a:accent3>
        <a:srgbClr val="9028D3"/>
      </a:accent3>
      <a:accent4>
        <a:srgbClr val="4BBCDE"/>
      </a:accent4>
      <a:accent5>
        <a:srgbClr val="C5C3C3"/>
      </a:accent5>
      <a:accent6>
        <a:srgbClr val="70AD47"/>
      </a:accent6>
      <a:hlink>
        <a:srgbClr val="0563C1"/>
      </a:hlink>
      <a:folHlink>
        <a:srgbClr val="954F72"/>
      </a:folHlink>
    </a:clrScheme>
    <a:fontScheme name="Sales Kits Typeface">
      <a:majorFont>
        <a:latin typeface="Noto Sans"/>
        <a:ea typeface="Noto Sans CJK TC Regular"/>
        <a:cs typeface=""/>
      </a:majorFont>
      <a:minorFont>
        <a:latin typeface="Noto Sans Light"/>
        <a:ea typeface="Noto Sans CJK T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Kits" id="{1662AF43-5A25-0E45-AEC4-B8E39289BBAF}" vid="{B98FF1F4-B72C-0247-A595-F0F985C3148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SalesKits</Template>
  <TotalTime>104845</TotalTime>
  <Words>556</Words>
  <Application>Microsoft Office PowerPoint</Application>
  <PresentationFormat>Widescreen</PresentationFormat>
  <Paragraphs>207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Arial</vt:lpstr>
      <vt:lpstr>Calibri</vt:lpstr>
      <vt:lpstr>Gill Sans</vt:lpstr>
      <vt:lpstr>Noto Sans</vt:lpstr>
      <vt:lpstr>Noto Sans CJK TC Light</vt:lpstr>
      <vt:lpstr>Noto Sans Light</vt:lpstr>
      <vt:lpstr>Noto Sans Medium</vt:lpstr>
      <vt:lpstr>Play</vt:lpstr>
      <vt:lpstr>Poppins</vt:lpstr>
      <vt:lpstr>Poppins Light</vt:lpstr>
      <vt:lpstr>Poppins SemiBold</vt:lpstr>
      <vt:lpstr>SalesKits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Rebecca Harding</cp:lastModifiedBy>
  <cp:revision>1845</cp:revision>
  <dcterms:created xsi:type="dcterms:W3CDTF">2020-01-02T07:01:27Z</dcterms:created>
  <dcterms:modified xsi:type="dcterms:W3CDTF">2024-11-27T00:12:51Z</dcterms:modified>
</cp:coreProperties>
</file>